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6"/>
  </p:notesMasterIdLst>
  <p:sldIdLst>
    <p:sldId id="1864" r:id="rId5"/>
    <p:sldId id="1846" r:id="rId6"/>
    <p:sldId id="1845" r:id="rId7"/>
    <p:sldId id="1851" r:id="rId8"/>
    <p:sldId id="1849" r:id="rId9"/>
    <p:sldId id="1865" r:id="rId10"/>
    <p:sldId id="1852" r:id="rId11"/>
    <p:sldId id="1862" r:id="rId12"/>
    <p:sldId id="1866" r:id="rId13"/>
    <p:sldId id="1867" r:id="rId14"/>
    <p:sldId id="1859" r:id="rId1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5"/>
    <a:srgbClr val="007788"/>
    <a:srgbClr val="297C2A"/>
    <a:srgbClr val="FE4387"/>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699" autoAdjust="0"/>
  </p:normalViewPr>
  <p:slideViewPr>
    <p:cSldViewPr snapToGrid="0">
      <p:cViewPr varScale="1">
        <p:scale>
          <a:sx n="50" d="100"/>
          <a:sy n="50" d="100"/>
        </p:scale>
        <p:origin x="1284" y="36"/>
      </p:cViewPr>
      <p:guideLst>
        <p:guide orient="horz" pos="2160"/>
        <p:guide pos="480"/>
        <p:guide pos="7200"/>
        <p:guide pos="4368"/>
      </p:guideLst>
    </p:cSldViewPr>
  </p:slideViewPr>
  <p:notesTextViewPr>
    <p:cViewPr>
      <p:scale>
        <a:sx n="1" d="1"/>
        <a:sy n="1" d="1"/>
      </p:scale>
      <p:origin x="0" y="0"/>
    </p:cViewPr>
  </p:notesTextViewPr>
  <p:sorterViewPr>
    <p:cViewPr>
      <p:scale>
        <a:sx n="140" d="100"/>
        <a:sy n="140" d="100"/>
      </p:scale>
      <p:origin x="0" y="-17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image" Target="../media/image10.jpg"/><Relationship Id="rId4" Type="http://schemas.openxmlformats.org/officeDocument/2006/relationships/image" Target="../media/image13.jpeg"/></Relationships>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image" Target="../media/image10.jpg"/><Relationship Id="rId4"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BD828D-9D98-44D1-8EB7-E3BFD26ACAA0}" type="doc">
      <dgm:prSet loTypeId="urn:microsoft.com/office/officeart/2005/8/layout/hList7" loCatId="list" qsTypeId="urn:microsoft.com/office/officeart/2005/8/quickstyle/simple1" qsCatId="simple" csTypeId="urn:microsoft.com/office/officeart/2005/8/colors/accent1_2" csCatId="accent1" phldr="1"/>
      <dgm:spPr/>
    </dgm:pt>
    <dgm:pt modelId="{AD5D744F-EB18-4043-A8D3-31163EB98026}">
      <dgm:prSet phldrT="[Text]"/>
      <dgm:spPr/>
      <dgm:t>
        <a:bodyPr/>
        <a:lstStyle/>
        <a:p>
          <a:r>
            <a:rPr lang="en-CA" dirty="0"/>
            <a:t>Context: In person and online – synchronous and asynchronous</a:t>
          </a:r>
        </a:p>
      </dgm:t>
    </dgm:pt>
    <dgm:pt modelId="{E82B0975-160B-43ED-A39A-3339AE2DB82F}" type="parTrans" cxnId="{450AA0A7-047B-43F7-9350-E276E95DB92F}">
      <dgm:prSet/>
      <dgm:spPr/>
      <dgm:t>
        <a:bodyPr/>
        <a:lstStyle/>
        <a:p>
          <a:endParaRPr lang="en-CA"/>
        </a:p>
      </dgm:t>
    </dgm:pt>
    <dgm:pt modelId="{7B5428E8-C9DE-4620-AE3F-2B32D93F39CF}" type="sibTrans" cxnId="{450AA0A7-047B-43F7-9350-E276E95DB92F}">
      <dgm:prSet/>
      <dgm:spPr/>
      <dgm:t>
        <a:bodyPr/>
        <a:lstStyle/>
        <a:p>
          <a:endParaRPr lang="en-CA"/>
        </a:p>
      </dgm:t>
    </dgm:pt>
    <dgm:pt modelId="{B634998C-9996-4867-BDCF-610532F21AAD}">
      <dgm:prSet phldrT="[Text]"/>
      <dgm:spPr/>
      <dgm:t>
        <a:bodyPr/>
        <a:lstStyle/>
        <a:p>
          <a:r>
            <a:rPr lang="en-CA" dirty="0"/>
            <a:t>Approach: Incorporate Social Media meaningfully</a:t>
          </a:r>
        </a:p>
      </dgm:t>
    </dgm:pt>
    <dgm:pt modelId="{C3AE3D91-F364-4311-93EB-DC1066246414}" type="parTrans" cxnId="{D4E50DB2-4B79-46BC-9520-4DA086259E27}">
      <dgm:prSet/>
      <dgm:spPr/>
      <dgm:t>
        <a:bodyPr/>
        <a:lstStyle/>
        <a:p>
          <a:endParaRPr lang="en-CA"/>
        </a:p>
      </dgm:t>
    </dgm:pt>
    <dgm:pt modelId="{C275A9DF-C3EA-4FB5-9C6B-E9AF1FA45531}" type="sibTrans" cxnId="{D4E50DB2-4B79-46BC-9520-4DA086259E27}">
      <dgm:prSet/>
      <dgm:spPr/>
      <dgm:t>
        <a:bodyPr/>
        <a:lstStyle/>
        <a:p>
          <a:endParaRPr lang="en-CA"/>
        </a:p>
      </dgm:t>
    </dgm:pt>
    <dgm:pt modelId="{BC2083A2-7BF1-4B75-AD3F-13685119E349}">
      <dgm:prSet phldrT="[Text]"/>
      <dgm:spPr/>
      <dgm:t>
        <a:bodyPr/>
        <a:lstStyle/>
        <a:p>
          <a:r>
            <a:rPr lang="en-CA" dirty="0"/>
            <a:t>Outcome: Student-led collaboration and policy understanding</a:t>
          </a:r>
        </a:p>
      </dgm:t>
    </dgm:pt>
    <dgm:pt modelId="{C62ED6E5-4CBA-4E20-ABE3-4B78381AD2AD}" type="parTrans" cxnId="{708550D0-5FDE-423C-9828-D6E0734DD6D6}">
      <dgm:prSet/>
      <dgm:spPr/>
      <dgm:t>
        <a:bodyPr/>
        <a:lstStyle/>
        <a:p>
          <a:endParaRPr lang="en-CA"/>
        </a:p>
      </dgm:t>
    </dgm:pt>
    <dgm:pt modelId="{17873F53-3679-410F-B674-5AA7A33EEF01}" type="sibTrans" cxnId="{708550D0-5FDE-423C-9828-D6E0734DD6D6}">
      <dgm:prSet/>
      <dgm:spPr/>
      <dgm:t>
        <a:bodyPr/>
        <a:lstStyle/>
        <a:p>
          <a:endParaRPr lang="en-CA"/>
        </a:p>
      </dgm:t>
    </dgm:pt>
    <dgm:pt modelId="{F83F08BB-D807-4DCB-8ADE-6FBB48257BC3}">
      <dgm:prSet phldrT="[Text]"/>
      <dgm:spPr/>
      <dgm:t>
        <a:bodyPr/>
        <a:lstStyle/>
        <a:p>
          <a:r>
            <a:rPr lang="en-CA" dirty="0"/>
            <a:t>Reflection &amp; Tips</a:t>
          </a:r>
        </a:p>
      </dgm:t>
    </dgm:pt>
    <dgm:pt modelId="{94409BAB-7D95-4F0D-9DB2-E9DC9213CA2C}" type="parTrans" cxnId="{E5D1ED4B-C4A2-471A-8C8B-0DA049E4CE38}">
      <dgm:prSet/>
      <dgm:spPr/>
      <dgm:t>
        <a:bodyPr/>
        <a:lstStyle/>
        <a:p>
          <a:endParaRPr lang="en-CA"/>
        </a:p>
      </dgm:t>
    </dgm:pt>
    <dgm:pt modelId="{1B6E794C-879E-46F0-B2C8-F0CED7D1E0BF}" type="sibTrans" cxnId="{E5D1ED4B-C4A2-471A-8C8B-0DA049E4CE38}">
      <dgm:prSet/>
      <dgm:spPr/>
      <dgm:t>
        <a:bodyPr/>
        <a:lstStyle/>
        <a:p>
          <a:endParaRPr lang="en-CA"/>
        </a:p>
      </dgm:t>
    </dgm:pt>
    <dgm:pt modelId="{637C3D99-553E-492C-8E04-D47FF64759B7}" type="pres">
      <dgm:prSet presAssocID="{31BD828D-9D98-44D1-8EB7-E3BFD26ACAA0}" presName="Name0" presStyleCnt="0">
        <dgm:presLayoutVars>
          <dgm:dir/>
          <dgm:resizeHandles val="exact"/>
        </dgm:presLayoutVars>
      </dgm:prSet>
      <dgm:spPr/>
    </dgm:pt>
    <dgm:pt modelId="{F178B9B7-1F15-4064-BC86-FB208D91FCF2}" type="pres">
      <dgm:prSet presAssocID="{31BD828D-9D98-44D1-8EB7-E3BFD26ACAA0}" presName="fgShape" presStyleLbl="fgShp" presStyleIdx="0" presStyleCnt="1"/>
      <dgm:spPr/>
    </dgm:pt>
    <dgm:pt modelId="{21E26727-B877-48C9-AA89-0AA4DD472395}" type="pres">
      <dgm:prSet presAssocID="{31BD828D-9D98-44D1-8EB7-E3BFD26ACAA0}" presName="linComp" presStyleCnt="0"/>
      <dgm:spPr/>
    </dgm:pt>
    <dgm:pt modelId="{AEA9BB80-2E92-4746-9652-E268B44BC48F}" type="pres">
      <dgm:prSet presAssocID="{AD5D744F-EB18-4043-A8D3-31163EB98026}" presName="compNode" presStyleCnt="0"/>
      <dgm:spPr/>
    </dgm:pt>
    <dgm:pt modelId="{68A06531-2512-4BFA-A2BD-384D6AF985EB}" type="pres">
      <dgm:prSet presAssocID="{AD5D744F-EB18-4043-A8D3-31163EB98026}" presName="bkgdShape" presStyleLbl="node1" presStyleIdx="0" presStyleCnt="4"/>
      <dgm:spPr/>
    </dgm:pt>
    <dgm:pt modelId="{2C6F1F87-B146-43D5-9614-3CC620EDC0B8}" type="pres">
      <dgm:prSet presAssocID="{AD5D744F-EB18-4043-A8D3-31163EB98026}" presName="nodeTx" presStyleLbl="node1" presStyleIdx="0" presStyleCnt="4">
        <dgm:presLayoutVars>
          <dgm:bulletEnabled val="1"/>
        </dgm:presLayoutVars>
      </dgm:prSet>
      <dgm:spPr/>
    </dgm:pt>
    <dgm:pt modelId="{CBACB4DD-352F-4722-9CA1-ABBD1006CD52}" type="pres">
      <dgm:prSet presAssocID="{AD5D744F-EB18-4043-A8D3-31163EB98026}" presName="invisiNode" presStyleLbl="node1" presStyleIdx="0" presStyleCnt="4"/>
      <dgm:spPr/>
    </dgm:pt>
    <dgm:pt modelId="{B6344A46-8159-41F5-9CB9-5E8A0563A76F}" type="pres">
      <dgm:prSet presAssocID="{AD5D744F-EB18-4043-A8D3-31163EB98026}"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7FE653B8-E5CC-4D59-ACB1-0049F40988FE}" type="pres">
      <dgm:prSet presAssocID="{7B5428E8-C9DE-4620-AE3F-2B32D93F39CF}" presName="sibTrans" presStyleLbl="sibTrans2D1" presStyleIdx="0" presStyleCnt="0"/>
      <dgm:spPr/>
    </dgm:pt>
    <dgm:pt modelId="{9B108FB8-148E-424B-B9EF-4F0551EF8087}" type="pres">
      <dgm:prSet presAssocID="{B634998C-9996-4867-BDCF-610532F21AAD}" presName="compNode" presStyleCnt="0"/>
      <dgm:spPr/>
    </dgm:pt>
    <dgm:pt modelId="{B321E83F-5937-4CF7-8DD3-BA5006427817}" type="pres">
      <dgm:prSet presAssocID="{B634998C-9996-4867-BDCF-610532F21AAD}" presName="bkgdShape" presStyleLbl="node1" presStyleIdx="1" presStyleCnt="4" custLinFactNeighborX="353" custLinFactNeighborY="236"/>
      <dgm:spPr/>
    </dgm:pt>
    <dgm:pt modelId="{BCD8730D-977C-448A-A15D-92169B53378D}" type="pres">
      <dgm:prSet presAssocID="{B634998C-9996-4867-BDCF-610532F21AAD}" presName="nodeTx" presStyleLbl="node1" presStyleIdx="1" presStyleCnt="4">
        <dgm:presLayoutVars>
          <dgm:bulletEnabled val="1"/>
        </dgm:presLayoutVars>
      </dgm:prSet>
      <dgm:spPr/>
    </dgm:pt>
    <dgm:pt modelId="{4A3CB2A3-F0C2-45A9-955F-76A9194060A2}" type="pres">
      <dgm:prSet presAssocID="{B634998C-9996-4867-BDCF-610532F21AAD}" presName="invisiNode" presStyleLbl="node1" presStyleIdx="1" presStyleCnt="4"/>
      <dgm:spPr/>
    </dgm:pt>
    <dgm:pt modelId="{2D1C742C-FF3A-4EA1-A30B-078CDA1AC140}" type="pres">
      <dgm:prSet presAssocID="{B634998C-9996-4867-BDCF-610532F21AAD}" presName="imagNode" presStyleLbl="fgImgPlace1" presStyleIdx="1" presStyleCnt="4"/>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F5706850-3DAD-4AE8-9817-F14D6499AE3E}" type="pres">
      <dgm:prSet presAssocID="{C275A9DF-C3EA-4FB5-9C6B-E9AF1FA45531}" presName="sibTrans" presStyleLbl="sibTrans2D1" presStyleIdx="0" presStyleCnt="0"/>
      <dgm:spPr/>
    </dgm:pt>
    <dgm:pt modelId="{0167F61B-5B50-4078-9F11-4E42191C57BB}" type="pres">
      <dgm:prSet presAssocID="{BC2083A2-7BF1-4B75-AD3F-13685119E349}" presName="compNode" presStyleCnt="0"/>
      <dgm:spPr/>
    </dgm:pt>
    <dgm:pt modelId="{6F933EE8-1A52-4BEE-B86C-A12B6F8E7D48}" type="pres">
      <dgm:prSet presAssocID="{BC2083A2-7BF1-4B75-AD3F-13685119E349}" presName="bkgdShape" presStyleLbl="node1" presStyleIdx="2" presStyleCnt="4"/>
      <dgm:spPr/>
    </dgm:pt>
    <dgm:pt modelId="{9C575666-FB24-4B88-AB67-8E342D34C542}" type="pres">
      <dgm:prSet presAssocID="{BC2083A2-7BF1-4B75-AD3F-13685119E349}" presName="nodeTx" presStyleLbl="node1" presStyleIdx="2" presStyleCnt="4">
        <dgm:presLayoutVars>
          <dgm:bulletEnabled val="1"/>
        </dgm:presLayoutVars>
      </dgm:prSet>
      <dgm:spPr/>
    </dgm:pt>
    <dgm:pt modelId="{6666BA82-766D-44AB-9BB6-BC1A8723DCA7}" type="pres">
      <dgm:prSet presAssocID="{BC2083A2-7BF1-4B75-AD3F-13685119E349}" presName="invisiNode" presStyleLbl="node1" presStyleIdx="2" presStyleCnt="4"/>
      <dgm:spPr/>
    </dgm:pt>
    <dgm:pt modelId="{BCE274B6-9A47-4960-B529-20036CECB4A6}" type="pres">
      <dgm:prSet presAssocID="{BC2083A2-7BF1-4B75-AD3F-13685119E349}"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9662FC76-8813-497D-8A75-A49A1453E702}" type="pres">
      <dgm:prSet presAssocID="{17873F53-3679-410F-B674-5AA7A33EEF01}" presName="sibTrans" presStyleLbl="sibTrans2D1" presStyleIdx="0" presStyleCnt="0"/>
      <dgm:spPr/>
    </dgm:pt>
    <dgm:pt modelId="{1DE7AA96-1D5A-4A0B-9078-4EA538CE911D}" type="pres">
      <dgm:prSet presAssocID="{F83F08BB-D807-4DCB-8ADE-6FBB48257BC3}" presName="compNode" presStyleCnt="0"/>
      <dgm:spPr/>
    </dgm:pt>
    <dgm:pt modelId="{96B1BAF9-0753-4E51-AE3B-ABFA3BFCB287}" type="pres">
      <dgm:prSet presAssocID="{F83F08BB-D807-4DCB-8ADE-6FBB48257BC3}" presName="bkgdShape" presStyleLbl="node1" presStyleIdx="3" presStyleCnt="4"/>
      <dgm:spPr/>
    </dgm:pt>
    <dgm:pt modelId="{03436D50-16B5-47BD-9943-D24F90464700}" type="pres">
      <dgm:prSet presAssocID="{F83F08BB-D807-4DCB-8ADE-6FBB48257BC3}" presName="nodeTx" presStyleLbl="node1" presStyleIdx="3" presStyleCnt="4">
        <dgm:presLayoutVars>
          <dgm:bulletEnabled val="1"/>
        </dgm:presLayoutVars>
      </dgm:prSet>
      <dgm:spPr/>
    </dgm:pt>
    <dgm:pt modelId="{5ECAE6D2-1A53-42DC-84FA-FEF6180A6C62}" type="pres">
      <dgm:prSet presAssocID="{F83F08BB-D807-4DCB-8ADE-6FBB48257BC3}" presName="invisiNode" presStyleLbl="node1" presStyleIdx="3" presStyleCnt="4"/>
      <dgm:spPr/>
    </dgm:pt>
    <dgm:pt modelId="{78ACB6FF-95F1-4FD0-8921-8C8068A9CCA9}" type="pres">
      <dgm:prSet presAssocID="{F83F08BB-D807-4DCB-8ADE-6FBB48257BC3}"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dgm:spPr>
    </dgm:pt>
  </dgm:ptLst>
  <dgm:cxnLst>
    <dgm:cxn modelId="{7F10F006-3DC6-4659-9672-6F370AC7D6E3}" type="presOf" srcId="{BC2083A2-7BF1-4B75-AD3F-13685119E349}" destId="{6F933EE8-1A52-4BEE-B86C-A12B6F8E7D48}" srcOrd="0" destOrd="0" presId="urn:microsoft.com/office/officeart/2005/8/layout/hList7"/>
    <dgm:cxn modelId="{D4D6DA1F-4E54-4137-91DA-0BFFF249ACB9}" type="presOf" srcId="{17873F53-3679-410F-B674-5AA7A33EEF01}" destId="{9662FC76-8813-497D-8A75-A49A1453E702}" srcOrd="0" destOrd="0" presId="urn:microsoft.com/office/officeart/2005/8/layout/hList7"/>
    <dgm:cxn modelId="{2CA9875F-FFB8-44E0-896C-5D1EB0169795}" type="presOf" srcId="{BC2083A2-7BF1-4B75-AD3F-13685119E349}" destId="{9C575666-FB24-4B88-AB67-8E342D34C542}" srcOrd="1" destOrd="0" presId="urn:microsoft.com/office/officeart/2005/8/layout/hList7"/>
    <dgm:cxn modelId="{E5D1ED4B-C4A2-471A-8C8B-0DA049E4CE38}" srcId="{31BD828D-9D98-44D1-8EB7-E3BFD26ACAA0}" destId="{F83F08BB-D807-4DCB-8ADE-6FBB48257BC3}" srcOrd="3" destOrd="0" parTransId="{94409BAB-7D95-4F0D-9DB2-E9DC9213CA2C}" sibTransId="{1B6E794C-879E-46F0-B2C8-F0CED7D1E0BF}"/>
    <dgm:cxn modelId="{10CE3276-BABD-4B56-8E4E-337BA8C75139}" type="presOf" srcId="{B634998C-9996-4867-BDCF-610532F21AAD}" destId="{B321E83F-5937-4CF7-8DD3-BA5006427817}" srcOrd="0" destOrd="0" presId="urn:microsoft.com/office/officeart/2005/8/layout/hList7"/>
    <dgm:cxn modelId="{CD5DD857-DF22-4FCD-8E39-A8107E64F3FF}" type="presOf" srcId="{31BD828D-9D98-44D1-8EB7-E3BFD26ACAA0}" destId="{637C3D99-553E-492C-8E04-D47FF64759B7}" srcOrd="0" destOrd="0" presId="urn:microsoft.com/office/officeart/2005/8/layout/hList7"/>
    <dgm:cxn modelId="{78F8F780-AD82-4905-97FB-2154CBDA382C}" type="presOf" srcId="{AD5D744F-EB18-4043-A8D3-31163EB98026}" destId="{68A06531-2512-4BFA-A2BD-384D6AF985EB}" srcOrd="0" destOrd="0" presId="urn:microsoft.com/office/officeart/2005/8/layout/hList7"/>
    <dgm:cxn modelId="{971111A0-43B6-457F-9674-36D004E345E3}" type="presOf" srcId="{AD5D744F-EB18-4043-A8D3-31163EB98026}" destId="{2C6F1F87-B146-43D5-9614-3CC620EDC0B8}" srcOrd="1" destOrd="0" presId="urn:microsoft.com/office/officeart/2005/8/layout/hList7"/>
    <dgm:cxn modelId="{450AA0A7-047B-43F7-9350-E276E95DB92F}" srcId="{31BD828D-9D98-44D1-8EB7-E3BFD26ACAA0}" destId="{AD5D744F-EB18-4043-A8D3-31163EB98026}" srcOrd="0" destOrd="0" parTransId="{E82B0975-160B-43ED-A39A-3339AE2DB82F}" sibTransId="{7B5428E8-C9DE-4620-AE3F-2B32D93F39CF}"/>
    <dgm:cxn modelId="{D4E50DB2-4B79-46BC-9520-4DA086259E27}" srcId="{31BD828D-9D98-44D1-8EB7-E3BFD26ACAA0}" destId="{B634998C-9996-4867-BDCF-610532F21AAD}" srcOrd="1" destOrd="0" parTransId="{C3AE3D91-F364-4311-93EB-DC1066246414}" sibTransId="{C275A9DF-C3EA-4FB5-9C6B-E9AF1FA45531}"/>
    <dgm:cxn modelId="{0555BBB5-C587-4BD3-9DB8-9E466F209B4F}" type="presOf" srcId="{F83F08BB-D807-4DCB-8ADE-6FBB48257BC3}" destId="{96B1BAF9-0753-4E51-AE3B-ABFA3BFCB287}" srcOrd="0" destOrd="0" presId="urn:microsoft.com/office/officeart/2005/8/layout/hList7"/>
    <dgm:cxn modelId="{F7C884CC-4595-468B-8095-2B4E5861C83A}" type="presOf" srcId="{F83F08BB-D807-4DCB-8ADE-6FBB48257BC3}" destId="{03436D50-16B5-47BD-9943-D24F90464700}" srcOrd="1" destOrd="0" presId="urn:microsoft.com/office/officeart/2005/8/layout/hList7"/>
    <dgm:cxn modelId="{810427CD-9E59-41D0-82C7-4CF6DF8EEBAB}" type="presOf" srcId="{7B5428E8-C9DE-4620-AE3F-2B32D93F39CF}" destId="{7FE653B8-E5CC-4D59-ACB1-0049F40988FE}" srcOrd="0" destOrd="0" presId="urn:microsoft.com/office/officeart/2005/8/layout/hList7"/>
    <dgm:cxn modelId="{708550D0-5FDE-423C-9828-D6E0734DD6D6}" srcId="{31BD828D-9D98-44D1-8EB7-E3BFD26ACAA0}" destId="{BC2083A2-7BF1-4B75-AD3F-13685119E349}" srcOrd="2" destOrd="0" parTransId="{C62ED6E5-4CBA-4E20-ABE3-4B78381AD2AD}" sibTransId="{17873F53-3679-410F-B674-5AA7A33EEF01}"/>
    <dgm:cxn modelId="{9B49A4D3-7C16-4BE9-A590-514ACAA4F2CE}" type="presOf" srcId="{C275A9DF-C3EA-4FB5-9C6B-E9AF1FA45531}" destId="{F5706850-3DAD-4AE8-9817-F14D6499AE3E}" srcOrd="0" destOrd="0" presId="urn:microsoft.com/office/officeart/2005/8/layout/hList7"/>
    <dgm:cxn modelId="{858203E0-C3D1-47FB-9AE2-2D95E0D3699C}" type="presOf" srcId="{B634998C-9996-4867-BDCF-610532F21AAD}" destId="{BCD8730D-977C-448A-A15D-92169B53378D}" srcOrd="1" destOrd="0" presId="urn:microsoft.com/office/officeart/2005/8/layout/hList7"/>
    <dgm:cxn modelId="{CF854954-5608-441C-8E22-5E939B0DEEE7}" type="presParOf" srcId="{637C3D99-553E-492C-8E04-D47FF64759B7}" destId="{F178B9B7-1F15-4064-BC86-FB208D91FCF2}" srcOrd="0" destOrd="0" presId="urn:microsoft.com/office/officeart/2005/8/layout/hList7"/>
    <dgm:cxn modelId="{2C53C600-9E7C-40C6-A952-AA43C072F09A}" type="presParOf" srcId="{637C3D99-553E-492C-8E04-D47FF64759B7}" destId="{21E26727-B877-48C9-AA89-0AA4DD472395}" srcOrd="1" destOrd="0" presId="urn:microsoft.com/office/officeart/2005/8/layout/hList7"/>
    <dgm:cxn modelId="{79238280-5EA4-4CD0-8394-D597947B0579}" type="presParOf" srcId="{21E26727-B877-48C9-AA89-0AA4DD472395}" destId="{AEA9BB80-2E92-4746-9652-E268B44BC48F}" srcOrd="0" destOrd="0" presId="urn:microsoft.com/office/officeart/2005/8/layout/hList7"/>
    <dgm:cxn modelId="{3693F61A-45FD-4403-9D57-8C11789A4553}" type="presParOf" srcId="{AEA9BB80-2E92-4746-9652-E268B44BC48F}" destId="{68A06531-2512-4BFA-A2BD-384D6AF985EB}" srcOrd="0" destOrd="0" presId="urn:microsoft.com/office/officeart/2005/8/layout/hList7"/>
    <dgm:cxn modelId="{F982B028-9BA0-4CF4-87DC-0015634C2636}" type="presParOf" srcId="{AEA9BB80-2E92-4746-9652-E268B44BC48F}" destId="{2C6F1F87-B146-43D5-9614-3CC620EDC0B8}" srcOrd="1" destOrd="0" presId="urn:microsoft.com/office/officeart/2005/8/layout/hList7"/>
    <dgm:cxn modelId="{3CFA9D70-094F-47A4-8200-FEE438578F4B}" type="presParOf" srcId="{AEA9BB80-2E92-4746-9652-E268B44BC48F}" destId="{CBACB4DD-352F-4722-9CA1-ABBD1006CD52}" srcOrd="2" destOrd="0" presId="urn:microsoft.com/office/officeart/2005/8/layout/hList7"/>
    <dgm:cxn modelId="{A5C8BE98-15EE-419C-A940-DBD306CAB827}" type="presParOf" srcId="{AEA9BB80-2E92-4746-9652-E268B44BC48F}" destId="{B6344A46-8159-41F5-9CB9-5E8A0563A76F}" srcOrd="3" destOrd="0" presId="urn:microsoft.com/office/officeart/2005/8/layout/hList7"/>
    <dgm:cxn modelId="{2B145A63-3E44-4BEB-9520-22118A3D534C}" type="presParOf" srcId="{21E26727-B877-48C9-AA89-0AA4DD472395}" destId="{7FE653B8-E5CC-4D59-ACB1-0049F40988FE}" srcOrd="1" destOrd="0" presId="urn:microsoft.com/office/officeart/2005/8/layout/hList7"/>
    <dgm:cxn modelId="{28F5233F-ED69-4581-B530-8FBC2BA275C8}" type="presParOf" srcId="{21E26727-B877-48C9-AA89-0AA4DD472395}" destId="{9B108FB8-148E-424B-B9EF-4F0551EF8087}" srcOrd="2" destOrd="0" presId="urn:microsoft.com/office/officeart/2005/8/layout/hList7"/>
    <dgm:cxn modelId="{A56E5C35-CA07-496E-8B8A-058388696A2D}" type="presParOf" srcId="{9B108FB8-148E-424B-B9EF-4F0551EF8087}" destId="{B321E83F-5937-4CF7-8DD3-BA5006427817}" srcOrd="0" destOrd="0" presId="urn:microsoft.com/office/officeart/2005/8/layout/hList7"/>
    <dgm:cxn modelId="{C7F3D285-A684-4F4E-8DBD-BF747BD5956F}" type="presParOf" srcId="{9B108FB8-148E-424B-B9EF-4F0551EF8087}" destId="{BCD8730D-977C-448A-A15D-92169B53378D}" srcOrd="1" destOrd="0" presId="urn:microsoft.com/office/officeart/2005/8/layout/hList7"/>
    <dgm:cxn modelId="{C319391A-0C60-40F9-A34D-7A8E195E2AB7}" type="presParOf" srcId="{9B108FB8-148E-424B-B9EF-4F0551EF8087}" destId="{4A3CB2A3-F0C2-45A9-955F-76A9194060A2}" srcOrd="2" destOrd="0" presId="urn:microsoft.com/office/officeart/2005/8/layout/hList7"/>
    <dgm:cxn modelId="{936097C0-46FA-4729-A8B1-C42E6CBC6A0D}" type="presParOf" srcId="{9B108FB8-148E-424B-B9EF-4F0551EF8087}" destId="{2D1C742C-FF3A-4EA1-A30B-078CDA1AC140}" srcOrd="3" destOrd="0" presId="urn:microsoft.com/office/officeart/2005/8/layout/hList7"/>
    <dgm:cxn modelId="{12A5FFA9-30C7-4026-9E00-BD8603BD318B}" type="presParOf" srcId="{21E26727-B877-48C9-AA89-0AA4DD472395}" destId="{F5706850-3DAD-4AE8-9817-F14D6499AE3E}" srcOrd="3" destOrd="0" presId="urn:microsoft.com/office/officeart/2005/8/layout/hList7"/>
    <dgm:cxn modelId="{EF654C95-3817-4CB5-8C12-1A9E33BF9F51}" type="presParOf" srcId="{21E26727-B877-48C9-AA89-0AA4DD472395}" destId="{0167F61B-5B50-4078-9F11-4E42191C57BB}" srcOrd="4" destOrd="0" presId="urn:microsoft.com/office/officeart/2005/8/layout/hList7"/>
    <dgm:cxn modelId="{86FC595B-64F4-4999-97E3-BA3DEC4E92C9}" type="presParOf" srcId="{0167F61B-5B50-4078-9F11-4E42191C57BB}" destId="{6F933EE8-1A52-4BEE-B86C-A12B6F8E7D48}" srcOrd="0" destOrd="0" presId="urn:microsoft.com/office/officeart/2005/8/layout/hList7"/>
    <dgm:cxn modelId="{13815092-EAA0-45A4-A2B1-02F95240DB45}" type="presParOf" srcId="{0167F61B-5B50-4078-9F11-4E42191C57BB}" destId="{9C575666-FB24-4B88-AB67-8E342D34C542}" srcOrd="1" destOrd="0" presId="urn:microsoft.com/office/officeart/2005/8/layout/hList7"/>
    <dgm:cxn modelId="{A9994B72-1734-4DD1-A079-4C93838F162F}" type="presParOf" srcId="{0167F61B-5B50-4078-9F11-4E42191C57BB}" destId="{6666BA82-766D-44AB-9BB6-BC1A8723DCA7}" srcOrd="2" destOrd="0" presId="urn:microsoft.com/office/officeart/2005/8/layout/hList7"/>
    <dgm:cxn modelId="{19258860-1993-433E-AE74-1940B646BB52}" type="presParOf" srcId="{0167F61B-5B50-4078-9F11-4E42191C57BB}" destId="{BCE274B6-9A47-4960-B529-20036CECB4A6}" srcOrd="3" destOrd="0" presId="urn:microsoft.com/office/officeart/2005/8/layout/hList7"/>
    <dgm:cxn modelId="{14C852A9-D59E-4254-BB70-1A3427D1914A}" type="presParOf" srcId="{21E26727-B877-48C9-AA89-0AA4DD472395}" destId="{9662FC76-8813-497D-8A75-A49A1453E702}" srcOrd="5" destOrd="0" presId="urn:microsoft.com/office/officeart/2005/8/layout/hList7"/>
    <dgm:cxn modelId="{B17660E7-372F-4125-8595-22F3E9FFC907}" type="presParOf" srcId="{21E26727-B877-48C9-AA89-0AA4DD472395}" destId="{1DE7AA96-1D5A-4A0B-9078-4EA538CE911D}" srcOrd="6" destOrd="0" presId="urn:microsoft.com/office/officeart/2005/8/layout/hList7"/>
    <dgm:cxn modelId="{5D6CBF9D-FA50-43F1-B39D-BDB17151F9C4}" type="presParOf" srcId="{1DE7AA96-1D5A-4A0B-9078-4EA538CE911D}" destId="{96B1BAF9-0753-4E51-AE3B-ABFA3BFCB287}" srcOrd="0" destOrd="0" presId="urn:microsoft.com/office/officeart/2005/8/layout/hList7"/>
    <dgm:cxn modelId="{D40C00CD-C3AA-4FBD-B77A-2474D54A25DC}" type="presParOf" srcId="{1DE7AA96-1D5A-4A0B-9078-4EA538CE911D}" destId="{03436D50-16B5-47BD-9943-D24F90464700}" srcOrd="1" destOrd="0" presId="urn:microsoft.com/office/officeart/2005/8/layout/hList7"/>
    <dgm:cxn modelId="{97690907-C7AA-4324-A01C-B0B7604E51D3}" type="presParOf" srcId="{1DE7AA96-1D5A-4A0B-9078-4EA538CE911D}" destId="{5ECAE6D2-1A53-42DC-84FA-FEF6180A6C62}" srcOrd="2" destOrd="0" presId="urn:microsoft.com/office/officeart/2005/8/layout/hList7"/>
    <dgm:cxn modelId="{8262E120-59DD-489F-9BDD-55D4AFA4062F}" type="presParOf" srcId="{1DE7AA96-1D5A-4A0B-9078-4EA538CE911D}" destId="{78ACB6FF-95F1-4FD0-8921-8C8068A9CCA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37DF2B-DECF-44A7-8971-07475E2BCFC3}" type="doc">
      <dgm:prSet loTypeId="urn:microsoft.com/office/officeart/2018/2/layout/IconLabelList#2" loCatId="other" qsTypeId="urn:microsoft.com/office/officeart/2005/8/quickstyle/simple1" qsCatId="simple" csTypeId="urn:microsoft.com/office/officeart/2005/8/colors/colorful3" csCatId="colorful" phldr="1"/>
      <dgm:spPr/>
    </dgm:pt>
    <dgm:pt modelId="{C8710C11-6766-4B48-9562-4B0C7B3F28D6}">
      <dgm:prSet phldrT="[Text]" custT="1"/>
      <dgm:spPr/>
      <dgm:t>
        <a:bodyPr/>
        <a:lstStyle/>
        <a:p>
          <a:pPr>
            <a:lnSpc>
              <a:spcPct val="100000"/>
            </a:lnSpc>
          </a:pPr>
          <a:r>
            <a:rPr lang="en-US" altLang="en-US" sz="2400" b="1" dirty="0"/>
            <a:t>Undergraduate students training to become teachers</a:t>
          </a:r>
          <a:endParaRPr lang="en-US" sz="2400" dirty="0"/>
        </a:p>
      </dgm:t>
    </dgm:pt>
    <dgm:pt modelId="{6F9BADAF-DEBF-4CC2-B392-F7E0CD538B78}" type="parTrans" cxnId="{E28F4DE8-1F7F-4CC4-B4F7-5167A5B9E0BA}">
      <dgm:prSet/>
      <dgm:spPr/>
      <dgm:t>
        <a:bodyPr/>
        <a:lstStyle/>
        <a:p>
          <a:endParaRPr lang="en-US"/>
        </a:p>
      </dgm:t>
    </dgm:pt>
    <dgm:pt modelId="{CEEC8625-83FA-4202-826E-84C1185A8E32}" type="sibTrans" cxnId="{E28F4DE8-1F7F-4CC4-B4F7-5167A5B9E0BA}">
      <dgm:prSet/>
      <dgm:spPr/>
      <dgm:t>
        <a:bodyPr/>
        <a:lstStyle/>
        <a:p>
          <a:endParaRPr lang="en-US"/>
        </a:p>
      </dgm:t>
    </dgm:pt>
    <dgm:pt modelId="{8EE3C8DC-7BA8-479C-A581-E9DA099939F2}">
      <dgm:prSet phldrT="[Text]" custT="1"/>
      <dgm:spPr/>
      <dgm:t>
        <a:bodyPr/>
        <a:lstStyle/>
        <a:p>
          <a:pPr>
            <a:lnSpc>
              <a:spcPct val="100000"/>
            </a:lnSpc>
          </a:pPr>
          <a:r>
            <a:rPr lang="en-US" altLang="en-US" sz="2400" b="1" dirty="0"/>
            <a:t>First time taking a university class in person for some</a:t>
          </a:r>
          <a:endParaRPr lang="en-US" sz="2400" dirty="0"/>
        </a:p>
      </dgm:t>
    </dgm:pt>
    <dgm:pt modelId="{60ABFDD0-D409-4824-8102-DEA984738144}" type="parTrans" cxnId="{6E8797D1-3A1C-4879-9FDC-A7D2EC6197EA}">
      <dgm:prSet/>
      <dgm:spPr/>
      <dgm:t>
        <a:bodyPr/>
        <a:lstStyle/>
        <a:p>
          <a:endParaRPr lang="en-US"/>
        </a:p>
      </dgm:t>
    </dgm:pt>
    <dgm:pt modelId="{DAC4EAD7-53AC-40F0-BA2F-8B2633CEAE11}" type="sibTrans" cxnId="{6E8797D1-3A1C-4879-9FDC-A7D2EC6197EA}">
      <dgm:prSet/>
      <dgm:spPr/>
      <dgm:t>
        <a:bodyPr/>
        <a:lstStyle/>
        <a:p>
          <a:endParaRPr lang="en-US"/>
        </a:p>
      </dgm:t>
    </dgm:pt>
    <dgm:pt modelId="{8865AC6C-44E0-4174-AB02-044A78D94DE3}">
      <dgm:prSet phldrT="[Text]" custT="1"/>
      <dgm:spPr/>
      <dgm:t>
        <a:bodyPr/>
        <a:lstStyle/>
        <a:p>
          <a:pPr>
            <a:lnSpc>
              <a:spcPct val="100000"/>
            </a:lnSpc>
          </a:pPr>
          <a:r>
            <a:rPr lang="en-US" altLang="en-US" sz="2400" b="1" dirty="0"/>
            <a:t>Hybrid class delivery - both synchronous and asynchronous</a:t>
          </a:r>
          <a:endParaRPr lang="en-US" sz="2400" dirty="0"/>
        </a:p>
      </dgm:t>
    </dgm:pt>
    <dgm:pt modelId="{3FF598BD-2671-4ECB-AD79-D0E600EEC84F}" type="parTrans" cxnId="{E5875C5E-8817-4707-AA33-E7DDCAC19481}">
      <dgm:prSet/>
      <dgm:spPr/>
      <dgm:t>
        <a:bodyPr/>
        <a:lstStyle/>
        <a:p>
          <a:endParaRPr lang="en-US"/>
        </a:p>
      </dgm:t>
    </dgm:pt>
    <dgm:pt modelId="{258DC239-2C60-44C0-830B-87DE5EB56A01}" type="sibTrans" cxnId="{E5875C5E-8817-4707-AA33-E7DDCAC19481}">
      <dgm:prSet/>
      <dgm:spPr/>
      <dgm:t>
        <a:bodyPr/>
        <a:lstStyle/>
        <a:p>
          <a:endParaRPr lang="en-US"/>
        </a:p>
      </dgm:t>
    </dgm:pt>
    <dgm:pt modelId="{F365F799-91C6-467E-8005-77142388ADA7}" type="pres">
      <dgm:prSet presAssocID="{3137DF2B-DECF-44A7-8971-07475E2BCFC3}" presName="root" presStyleCnt="0">
        <dgm:presLayoutVars>
          <dgm:dir/>
          <dgm:resizeHandles val="exact"/>
        </dgm:presLayoutVars>
      </dgm:prSet>
      <dgm:spPr/>
    </dgm:pt>
    <dgm:pt modelId="{CA712F04-4B2E-4073-826D-66E0748C08F8}" type="pres">
      <dgm:prSet presAssocID="{C8710C11-6766-4B48-9562-4B0C7B3F28D6}" presName="compNode" presStyleCnt="0"/>
      <dgm:spPr/>
    </dgm:pt>
    <dgm:pt modelId="{9A755B31-6174-4948-8B32-7FECC02D6991}" type="pres">
      <dgm:prSet presAssocID="{C8710C11-6766-4B48-9562-4B0C7B3F28D6}" presName="iconRect" presStyleLbl="node1" presStyleIdx="0" presStyleCnt="3" custLinFactX="218017" custLinFactNeighborX="300000" custLinFactNeighborY="1658"/>
      <dgm:spPr>
        <a:blipFill>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l="-25000" r="-25000"/>
          </a:stretch>
        </a:blipFill>
      </dgm:spPr>
    </dgm:pt>
    <dgm:pt modelId="{6AE71D8A-2F35-4756-A4AD-A549FB035E3F}" type="pres">
      <dgm:prSet presAssocID="{C8710C11-6766-4B48-9562-4B0C7B3F28D6}" presName="spaceRect" presStyleCnt="0"/>
      <dgm:spPr/>
    </dgm:pt>
    <dgm:pt modelId="{5CD563F8-B6A7-4F66-B65C-7F1D3844F472}" type="pres">
      <dgm:prSet presAssocID="{C8710C11-6766-4B48-9562-4B0C7B3F28D6}" presName="textRect" presStyleLbl="revTx" presStyleIdx="0" presStyleCnt="3" custLinFactNeighborX="2025">
        <dgm:presLayoutVars>
          <dgm:chMax val="1"/>
          <dgm:chPref val="1"/>
        </dgm:presLayoutVars>
      </dgm:prSet>
      <dgm:spPr/>
    </dgm:pt>
    <dgm:pt modelId="{114DEDBD-1AAB-4DDF-B848-DA92D960826E}" type="pres">
      <dgm:prSet presAssocID="{CEEC8625-83FA-4202-826E-84C1185A8E32}" presName="sibTrans" presStyleCnt="0"/>
      <dgm:spPr/>
    </dgm:pt>
    <dgm:pt modelId="{14161BF4-3B2E-4990-9AA5-1E7113657AFE}" type="pres">
      <dgm:prSet presAssocID="{8EE3C8DC-7BA8-479C-A581-E9DA099939F2}" presName="compNode" presStyleCnt="0"/>
      <dgm:spPr/>
    </dgm:pt>
    <dgm:pt modelId="{FCA6A723-3A73-458A-AE3C-15B86CF5C55D}" type="pres">
      <dgm:prSet presAssocID="{8EE3C8DC-7BA8-479C-A581-E9DA099939F2}" presName="iconRect" presStyleLbl="node1" presStyleIdx="1" presStyleCnt="3"/>
      <dgm:spPr>
        <a:blipFill>
          <a:blip xmlns:r="http://schemas.openxmlformats.org/officeDocument/2006/relationships" r:embed="rId2">
            <a:duotone>
              <a:schemeClr val="accent3">
                <a:hueOff val="-3613461"/>
                <a:satOff val="24847"/>
                <a:lumOff val="12451"/>
                <a:alphaOff val="0"/>
                <a:shade val="20000"/>
                <a:satMod val="200000"/>
              </a:schemeClr>
              <a:schemeClr val="accent3">
                <a:hueOff val="-3613461"/>
                <a:satOff val="24847"/>
                <a:lumOff val="12451"/>
                <a:alphaOff val="0"/>
                <a:tint val="12000"/>
                <a:satMod val="190000"/>
              </a:schemeClr>
            </a:duotone>
          </a:blip>
          <a:srcRect/>
          <a:stretch>
            <a:fillRect/>
          </a:stretch>
        </a:blipFill>
      </dgm:spPr>
    </dgm:pt>
    <dgm:pt modelId="{E9430B85-543F-4592-A6DD-AEEA4B48C6A1}" type="pres">
      <dgm:prSet presAssocID="{8EE3C8DC-7BA8-479C-A581-E9DA099939F2}" presName="spaceRect" presStyleCnt="0"/>
      <dgm:spPr/>
    </dgm:pt>
    <dgm:pt modelId="{2D06D90C-4774-439F-8532-60F8B9D1D8A7}" type="pres">
      <dgm:prSet presAssocID="{8EE3C8DC-7BA8-479C-A581-E9DA099939F2}" presName="textRect" presStyleLbl="revTx" presStyleIdx="1" presStyleCnt="3" custLinFactNeighborX="2025">
        <dgm:presLayoutVars>
          <dgm:chMax val="1"/>
          <dgm:chPref val="1"/>
        </dgm:presLayoutVars>
      </dgm:prSet>
      <dgm:spPr/>
    </dgm:pt>
    <dgm:pt modelId="{6AB9F53E-D91E-4E48-8AD8-05932101491C}" type="pres">
      <dgm:prSet presAssocID="{DAC4EAD7-53AC-40F0-BA2F-8B2633CEAE11}" presName="sibTrans" presStyleCnt="0"/>
      <dgm:spPr/>
    </dgm:pt>
    <dgm:pt modelId="{ED8AE489-0CC0-4251-92FB-1AC032073F86}" type="pres">
      <dgm:prSet presAssocID="{8865AC6C-44E0-4174-AB02-044A78D94DE3}" presName="compNode" presStyleCnt="0"/>
      <dgm:spPr/>
    </dgm:pt>
    <dgm:pt modelId="{5326D40B-04B6-4401-91A7-8A4487EDC6FC}" type="pres">
      <dgm:prSet presAssocID="{8865AC6C-44E0-4174-AB02-044A78D94DE3}" presName="iconRect" presStyleLbl="node1" presStyleIdx="2" presStyleCnt="3" custLinFactX="-222990" custLinFactNeighborX="-300000" custLinFactNeighborY="-594"/>
      <dgm:spPr>
        <a:blipFill>
          <a:blip xmlns:r="http://schemas.openxmlformats.org/officeDocument/2006/relationships" r:embed="rId3">
            <a:duotone>
              <a:schemeClr val="accent3">
                <a:hueOff val="-7226923"/>
                <a:satOff val="49693"/>
                <a:lumOff val="24903"/>
                <a:alphaOff val="0"/>
                <a:shade val="20000"/>
                <a:satMod val="200000"/>
              </a:schemeClr>
              <a:schemeClr val="accent3">
                <a:hueOff val="-7226923"/>
                <a:satOff val="49693"/>
                <a:lumOff val="24903"/>
                <a:alphaOff val="0"/>
                <a:tint val="12000"/>
                <a:satMod val="190000"/>
              </a:schemeClr>
            </a:duotone>
          </a:blip>
          <a:srcRect/>
          <a:stretch>
            <a:fillRect l="-25000" r="-25000"/>
          </a:stretch>
        </a:blipFill>
      </dgm:spPr>
    </dgm:pt>
    <dgm:pt modelId="{45C20058-83ED-45AC-83B6-B4CEEE13D9F9}" type="pres">
      <dgm:prSet presAssocID="{8865AC6C-44E0-4174-AB02-044A78D94DE3}" presName="spaceRect" presStyleCnt="0"/>
      <dgm:spPr/>
    </dgm:pt>
    <dgm:pt modelId="{1DCFB9CF-BB76-4BDC-932B-A329BC03E697}" type="pres">
      <dgm:prSet presAssocID="{8865AC6C-44E0-4174-AB02-044A78D94DE3}" presName="textRect" presStyleLbl="revTx" presStyleIdx="2" presStyleCnt="3">
        <dgm:presLayoutVars>
          <dgm:chMax val="1"/>
          <dgm:chPref val="1"/>
        </dgm:presLayoutVars>
      </dgm:prSet>
      <dgm:spPr/>
    </dgm:pt>
  </dgm:ptLst>
  <dgm:cxnLst>
    <dgm:cxn modelId="{1A89CB18-8B09-4590-A761-274BEAAD8172}" type="presOf" srcId="{8EE3C8DC-7BA8-479C-A581-E9DA099939F2}" destId="{2D06D90C-4774-439F-8532-60F8B9D1D8A7}" srcOrd="0" destOrd="0" presId="urn:microsoft.com/office/officeart/2018/2/layout/IconLabelList#2"/>
    <dgm:cxn modelId="{E5875C5E-8817-4707-AA33-E7DDCAC19481}" srcId="{3137DF2B-DECF-44A7-8971-07475E2BCFC3}" destId="{8865AC6C-44E0-4174-AB02-044A78D94DE3}" srcOrd="2" destOrd="0" parTransId="{3FF598BD-2671-4ECB-AD79-D0E600EEC84F}" sibTransId="{258DC239-2C60-44C0-830B-87DE5EB56A01}"/>
    <dgm:cxn modelId="{8B07B579-2924-4601-907B-DC2D84F91335}" type="presOf" srcId="{C8710C11-6766-4B48-9562-4B0C7B3F28D6}" destId="{5CD563F8-B6A7-4F66-B65C-7F1D3844F472}" srcOrd="0" destOrd="0" presId="urn:microsoft.com/office/officeart/2018/2/layout/IconLabelList#2"/>
    <dgm:cxn modelId="{65A961CC-3B95-4066-B70A-466BC535A8B1}" type="presOf" srcId="{8865AC6C-44E0-4174-AB02-044A78D94DE3}" destId="{1DCFB9CF-BB76-4BDC-932B-A329BC03E697}" srcOrd="0" destOrd="0" presId="urn:microsoft.com/office/officeart/2018/2/layout/IconLabelList#2"/>
    <dgm:cxn modelId="{6E8797D1-3A1C-4879-9FDC-A7D2EC6197EA}" srcId="{3137DF2B-DECF-44A7-8971-07475E2BCFC3}" destId="{8EE3C8DC-7BA8-479C-A581-E9DA099939F2}" srcOrd="1" destOrd="0" parTransId="{60ABFDD0-D409-4824-8102-DEA984738144}" sibTransId="{DAC4EAD7-53AC-40F0-BA2F-8B2633CEAE11}"/>
    <dgm:cxn modelId="{E28F4DE8-1F7F-4CC4-B4F7-5167A5B9E0BA}" srcId="{3137DF2B-DECF-44A7-8971-07475E2BCFC3}" destId="{C8710C11-6766-4B48-9562-4B0C7B3F28D6}" srcOrd="0" destOrd="0" parTransId="{6F9BADAF-DEBF-4CC2-B392-F7E0CD538B78}" sibTransId="{CEEC8625-83FA-4202-826E-84C1185A8E32}"/>
    <dgm:cxn modelId="{02F767F8-F42A-4F3B-A329-DEC0D12CD806}" type="presOf" srcId="{3137DF2B-DECF-44A7-8971-07475E2BCFC3}" destId="{F365F799-91C6-467E-8005-77142388ADA7}" srcOrd="0" destOrd="0" presId="urn:microsoft.com/office/officeart/2018/2/layout/IconLabelList#2"/>
    <dgm:cxn modelId="{80A490A9-8618-4D89-B253-C4B2425A15D0}" type="presParOf" srcId="{F365F799-91C6-467E-8005-77142388ADA7}" destId="{CA712F04-4B2E-4073-826D-66E0748C08F8}" srcOrd="0" destOrd="0" presId="urn:microsoft.com/office/officeart/2018/2/layout/IconLabelList#2"/>
    <dgm:cxn modelId="{484F421F-4E99-48D3-AE36-608B91CC5346}" type="presParOf" srcId="{CA712F04-4B2E-4073-826D-66E0748C08F8}" destId="{9A755B31-6174-4948-8B32-7FECC02D6991}" srcOrd="0" destOrd="0" presId="urn:microsoft.com/office/officeart/2018/2/layout/IconLabelList#2"/>
    <dgm:cxn modelId="{0EED1B20-3FF9-4C70-ADD9-4DE2CCE6D9DD}" type="presParOf" srcId="{CA712F04-4B2E-4073-826D-66E0748C08F8}" destId="{6AE71D8A-2F35-4756-A4AD-A549FB035E3F}" srcOrd="1" destOrd="0" presId="urn:microsoft.com/office/officeart/2018/2/layout/IconLabelList#2"/>
    <dgm:cxn modelId="{56B7F5F9-3AD0-4879-BD8D-FB3362B818E9}" type="presParOf" srcId="{CA712F04-4B2E-4073-826D-66E0748C08F8}" destId="{5CD563F8-B6A7-4F66-B65C-7F1D3844F472}" srcOrd="2" destOrd="0" presId="urn:microsoft.com/office/officeart/2018/2/layout/IconLabelList#2"/>
    <dgm:cxn modelId="{B8FA11BD-8E20-4882-9D4D-DF2BBE04B958}" type="presParOf" srcId="{F365F799-91C6-467E-8005-77142388ADA7}" destId="{114DEDBD-1AAB-4DDF-B848-DA92D960826E}" srcOrd="1" destOrd="0" presId="urn:microsoft.com/office/officeart/2018/2/layout/IconLabelList#2"/>
    <dgm:cxn modelId="{A377F2C4-8774-4B04-BECB-EB51AC2353E5}" type="presParOf" srcId="{F365F799-91C6-467E-8005-77142388ADA7}" destId="{14161BF4-3B2E-4990-9AA5-1E7113657AFE}" srcOrd="2" destOrd="0" presId="urn:microsoft.com/office/officeart/2018/2/layout/IconLabelList#2"/>
    <dgm:cxn modelId="{DC4C4434-0D6A-4AED-9A2E-CC7C5B063571}" type="presParOf" srcId="{14161BF4-3B2E-4990-9AA5-1E7113657AFE}" destId="{FCA6A723-3A73-458A-AE3C-15B86CF5C55D}" srcOrd="0" destOrd="0" presId="urn:microsoft.com/office/officeart/2018/2/layout/IconLabelList#2"/>
    <dgm:cxn modelId="{89B5121F-9599-4794-9AA1-DD6EF55DE189}" type="presParOf" srcId="{14161BF4-3B2E-4990-9AA5-1E7113657AFE}" destId="{E9430B85-543F-4592-A6DD-AEEA4B48C6A1}" srcOrd="1" destOrd="0" presId="urn:microsoft.com/office/officeart/2018/2/layout/IconLabelList#2"/>
    <dgm:cxn modelId="{AB2BC4E4-5B33-4C26-8C3F-E77225D58E3E}" type="presParOf" srcId="{14161BF4-3B2E-4990-9AA5-1E7113657AFE}" destId="{2D06D90C-4774-439F-8532-60F8B9D1D8A7}" srcOrd="2" destOrd="0" presId="urn:microsoft.com/office/officeart/2018/2/layout/IconLabelList#2"/>
    <dgm:cxn modelId="{23BAA7AF-17F0-4F65-9E90-273EF7D3B929}" type="presParOf" srcId="{F365F799-91C6-467E-8005-77142388ADA7}" destId="{6AB9F53E-D91E-4E48-8AD8-05932101491C}" srcOrd="3" destOrd="0" presId="urn:microsoft.com/office/officeart/2018/2/layout/IconLabelList#2"/>
    <dgm:cxn modelId="{5CAA210B-19EB-4E1B-A954-8ECCD13D15D2}" type="presParOf" srcId="{F365F799-91C6-467E-8005-77142388ADA7}" destId="{ED8AE489-0CC0-4251-92FB-1AC032073F86}" srcOrd="4" destOrd="0" presId="urn:microsoft.com/office/officeart/2018/2/layout/IconLabelList#2"/>
    <dgm:cxn modelId="{D02AAB89-D273-4A42-BD22-FC8E4FBD89B6}" type="presParOf" srcId="{ED8AE489-0CC0-4251-92FB-1AC032073F86}" destId="{5326D40B-04B6-4401-91A7-8A4487EDC6FC}" srcOrd="0" destOrd="0" presId="urn:microsoft.com/office/officeart/2018/2/layout/IconLabelList#2"/>
    <dgm:cxn modelId="{D277A401-05A8-428C-89F2-F5C3F0254AF4}" type="presParOf" srcId="{ED8AE489-0CC0-4251-92FB-1AC032073F86}" destId="{45C20058-83ED-45AC-83B6-B4CEEE13D9F9}" srcOrd="1" destOrd="0" presId="urn:microsoft.com/office/officeart/2018/2/layout/IconLabelList#2"/>
    <dgm:cxn modelId="{321AE61B-556D-4E47-8A54-9BC14D9E1263}" type="presParOf" srcId="{ED8AE489-0CC0-4251-92FB-1AC032073F86}" destId="{1DCFB9CF-BB76-4BDC-932B-A329BC03E697}" srcOrd="2" destOrd="0" presId="urn:microsoft.com/office/officeart/2018/2/layout/IconLabel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06531-2512-4BFA-A2BD-384D6AF985EB}">
      <dsp:nvSpPr>
        <dsp:cNvPr id="0" name=""/>
        <dsp:cNvSpPr/>
      </dsp:nvSpPr>
      <dsp:spPr>
        <a:xfrm>
          <a:off x="2228" y="0"/>
          <a:ext cx="2335374" cy="4666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kern="1200" dirty="0"/>
            <a:t>Context: In person and online – synchronous and asynchronous</a:t>
          </a:r>
        </a:p>
      </dsp:txBody>
      <dsp:txXfrm>
        <a:off x="2228" y="1866753"/>
        <a:ext cx="2335374" cy="1866753"/>
      </dsp:txXfrm>
    </dsp:sp>
    <dsp:sp modelId="{B6344A46-8159-41F5-9CB9-5E8A0563A76F}">
      <dsp:nvSpPr>
        <dsp:cNvPr id="0" name=""/>
        <dsp:cNvSpPr/>
      </dsp:nvSpPr>
      <dsp:spPr>
        <a:xfrm>
          <a:off x="392879" y="280012"/>
          <a:ext cx="1554072" cy="155407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21E83F-5937-4CF7-8DD3-BA5006427817}">
      <dsp:nvSpPr>
        <dsp:cNvPr id="0" name=""/>
        <dsp:cNvSpPr/>
      </dsp:nvSpPr>
      <dsp:spPr>
        <a:xfrm>
          <a:off x="2415907" y="0"/>
          <a:ext cx="2335374" cy="4666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kern="1200" dirty="0"/>
            <a:t>Approach: Incorporate Social Media meaningfully</a:t>
          </a:r>
        </a:p>
      </dsp:txBody>
      <dsp:txXfrm>
        <a:off x="2415907" y="1866753"/>
        <a:ext cx="2335374" cy="1866753"/>
      </dsp:txXfrm>
    </dsp:sp>
    <dsp:sp modelId="{2D1C742C-FF3A-4EA1-A30B-078CDA1AC140}">
      <dsp:nvSpPr>
        <dsp:cNvPr id="0" name=""/>
        <dsp:cNvSpPr/>
      </dsp:nvSpPr>
      <dsp:spPr>
        <a:xfrm>
          <a:off x="2798315" y="280012"/>
          <a:ext cx="1554072" cy="1554072"/>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933EE8-1A52-4BEE-B86C-A12B6F8E7D48}">
      <dsp:nvSpPr>
        <dsp:cNvPr id="0" name=""/>
        <dsp:cNvSpPr/>
      </dsp:nvSpPr>
      <dsp:spPr>
        <a:xfrm>
          <a:off x="4813100" y="0"/>
          <a:ext cx="2335374" cy="4666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kern="1200" dirty="0"/>
            <a:t>Outcome: Student-led collaboration and policy understanding</a:t>
          </a:r>
        </a:p>
      </dsp:txBody>
      <dsp:txXfrm>
        <a:off x="4813100" y="1866753"/>
        <a:ext cx="2335374" cy="1866753"/>
      </dsp:txXfrm>
    </dsp:sp>
    <dsp:sp modelId="{BCE274B6-9A47-4960-B529-20036CECB4A6}">
      <dsp:nvSpPr>
        <dsp:cNvPr id="0" name=""/>
        <dsp:cNvSpPr/>
      </dsp:nvSpPr>
      <dsp:spPr>
        <a:xfrm>
          <a:off x="5203751" y="280012"/>
          <a:ext cx="1554072" cy="155407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1BAF9-0753-4E51-AE3B-ABFA3BFCB287}">
      <dsp:nvSpPr>
        <dsp:cNvPr id="0" name=""/>
        <dsp:cNvSpPr/>
      </dsp:nvSpPr>
      <dsp:spPr>
        <a:xfrm>
          <a:off x="7218536" y="0"/>
          <a:ext cx="2335374" cy="4666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kern="1200" dirty="0"/>
            <a:t>Reflection &amp; Tips</a:t>
          </a:r>
        </a:p>
      </dsp:txBody>
      <dsp:txXfrm>
        <a:off x="7218536" y="1866753"/>
        <a:ext cx="2335374" cy="1866753"/>
      </dsp:txXfrm>
    </dsp:sp>
    <dsp:sp modelId="{78ACB6FF-95F1-4FD0-8921-8C8068A9CCA9}">
      <dsp:nvSpPr>
        <dsp:cNvPr id="0" name=""/>
        <dsp:cNvSpPr/>
      </dsp:nvSpPr>
      <dsp:spPr>
        <a:xfrm>
          <a:off x="7609187" y="280012"/>
          <a:ext cx="1554072" cy="155407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78B9B7-1F15-4064-BC86-FB208D91FCF2}">
      <dsp:nvSpPr>
        <dsp:cNvPr id="0" name=""/>
        <dsp:cNvSpPr/>
      </dsp:nvSpPr>
      <dsp:spPr>
        <a:xfrm>
          <a:off x="382245" y="3733506"/>
          <a:ext cx="8791647" cy="700032"/>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55B31-6174-4948-8B32-7FECC02D6991}">
      <dsp:nvSpPr>
        <dsp:cNvPr id="0" name=""/>
        <dsp:cNvSpPr/>
      </dsp:nvSpPr>
      <dsp:spPr>
        <a:xfrm>
          <a:off x="9283772" y="1120608"/>
          <a:ext cx="1540687" cy="1540687"/>
        </a:xfrm>
        <a:prstGeom prst="rect">
          <a:avLst/>
        </a:prstGeom>
        <a:blipFill>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563F8-B6A7-4F66-B65C-7F1D3844F472}">
      <dsp:nvSpPr>
        <dsp:cNvPr id="0" name=""/>
        <dsp:cNvSpPr/>
      </dsp:nvSpPr>
      <dsp:spPr>
        <a:xfrm>
          <a:off x="430549" y="3126068"/>
          <a:ext cx="3423749" cy="12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altLang="en-US" sz="2400" b="1" kern="1200" dirty="0"/>
            <a:t>Undergraduate students training to become teachers</a:t>
          </a:r>
          <a:endParaRPr lang="en-US" sz="2400" kern="1200" dirty="0"/>
        </a:p>
      </dsp:txBody>
      <dsp:txXfrm>
        <a:off x="430549" y="3126068"/>
        <a:ext cx="3423749" cy="1237500"/>
      </dsp:txXfrm>
    </dsp:sp>
    <dsp:sp modelId="{FCA6A723-3A73-458A-AE3C-15B86CF5C55D}">
      <dsp:nvSpPr>
        <dsp:cNvPr id="0" name=""/>
        <dsp:cNvSpPr/>
      </dsp:nvSpPr>
      <dsp:spPr>
        <a:xfrm>
          <a:off x="5325655" y="1095064"/>
          <a:ext cx="1540687" cy="1540687"/>
        </a:xfrm>
        <a:prstGeom prst="rect">
          <a:avLst/>
        </a:prstGeom>
        <a:blipFill>
          <a:blip xmlns:r="http://schemas.openxmlformats.org/officeDocument/2006/relationships" r:embed="rId2">
            <a:duotone>
              <a:schemeClr val="accent3">
                <a:hueOff val="-3613461"/>
                <a:satOff val="24847"/>
                <a:lumOff val="12451"/>
                <a:alphaOff val="0"/>
                <a:shade val="20000"/>
                <a:satMod val="200000"/>
              </a:schemeClr>
              <a:schemeClr val="accent3">
                <a:hueOff val="-3613461"/>
                <a:satOff val="24847"/>
                <a:lumOff val="12451"/>
                <a:alphaOff val="0"/>
                <a:tint val="12000"/>
                <a:satMod val="190000"/>
              </a:schemeClr>
            </a:duotone>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06D90C-4774-439F-8532-60F8B9D1D8A7}">
      <dsp:nvSpPr>
        <dsp:cNvPr id="0" name=""/>
        <dsp:cNvSpPr/>
      </dsp:nvSpPr>
      <dsp:spPr>
        <a:xfrm>
          <a:off x="4453455" y="3126068"/>
          <a:ext cx="3423749" cy="12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altLang="en-US" sz="2400" b="1" kern="1200" dirty="0"/>
            <a:t>First time taking a university class in person for some</a:t>
          </a:r>
          <a:endParaRPr lang="en-US" sz="2400" kern="1200" dirty="0"/>
        </a:p>
      </dsp:txBody>
      <dsp:txXfrm>
        <a:off x="4453455" y="3126068"/>
        <a:ext cx="3423749" cy="1237500"/>
      </dsp:txXfrm>
    </dsp:sp>
    <dsp:sp modelId="{5326D40B-04B6-4401-91A7-8A4487EDC6FC}">
      <dsp:nvSpPr>
        <dsp:cNvPr id="0" name=""/>
        <dsp:cNvSpPr/>
      </dsp:nvSpPr>
      <dsp:spPr>
        <a:xfrm>
          <a:off x="1290920" y="1085912"/>
          <a:ext cx="1540687" cy="1540687"/>
        </a:xfrm>
        <a:prstGeom prst="rect">
          <a:avLst/>
        </a:prstGeom>
        <a:blipFill>
          <a:blip xmlns:r="http://schemas.openxmlformats.org/officeDocument/2006/relationships" r:embed="rId3">
            <a:duotone>
              <a:schemeClr val="accent3">
                <a:hueOff val="-7226923"/>
                <a:satOff val="49693"/>
                <a:lumOff val="24903"/>
                <a:alphaOff val="0"/>
                <a:shade val="20000"/>
                <a:satMod val="200000"/>
              </a:schemeClr>
              <a:schemeClr val="accent3">
                <a:hueOff val="-7226923"/>
                <a:satOff val="49693"/>
                <a:lumOff val="24903"/>
                <a:alphaOff val="0"/>
                <a:tint val="12000"/>
                <a:satMod val="190000"/>
              </a:schemeClr>
            </a:duotone>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CFB9CF-BB76-4BDC-932B-A329BC03E697}">
      <dsp:nvSpPr>
        <dsp:cNvPr id="0" name=""/>
        <dsp:cNvSpPr/>
      </dsp:nvSpPr>
      <dsp:spPr>
        <a:xfrm>
          <a:off x="8407030" y="3126068"/>
          <a:ext cx="3423749" cy="12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altLang="en-US" sz="2400" b="1" kern="1200" dirty="0"/>
            <a:t>Hybrid class delivery - both synchronous and asynchronous</a:t>
          </a:r>
          <a:endParaRPr lang="en-US" sz="2400" kern="1200" dirty="0"/>
        </a:p>
      </dsp:txBody>
      <dsp:txXfrm>
        <a:off x="8407030" y="3126068"/>
        <a:ext cx="3423749" cy="123750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LabelList#2">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11</a:t>
            </a:fld>
            <a:endParaRPr lang="en-US" altLang="en-US" dirty="0"/>
          </a:p>
        </p:txBody>
      </p:sp>
    </p:spTree>
    <p:extLst>
      <p:ext uri="{BB962C8B-B14F-4D97-AF65-F5344CB8AC3E}">
        <p14:creationId xmlns:p14="http://schemas.microsoft.com/office/powerpoint/2010/main" val="409528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a:t>
            </a:fld>
            <a:endParaRPr lang="en-US" altLang="en-US" dirty="0"/>
          </a:p>
        </p:txBody>
      </p:sp>
    </p:spTree>
    <p:extLst>
      <p:ext uri="{BB962C8B-B14F-4D97-AF65-F5344CB8AC3E}">
        <p14:creationId xmlns:p14="http://schemas.microsoft.com/office/powerpoint/2010/main" val="325066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a:t>
            </a:fld>
            <a:endParaRPr lang="en-US" altLang="en-US" dirty="0"/>
          </a:p>
        </p:txBody>
      </p:sp>
    </p:spTree>
    <p:extLst>
      <p:ext uri="{BB962C8B-B14F-4D97-AF65-F5344CB8AC3E}">
        <p14:creationId xmlns:p14="http://schemas.microsoft.com/office/powerpoint/2010/main" val="163227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C70BF90-647F-4467-BBAC-2A3E19E55272}"/>
              </a:ext>
            </a:extLst>
          </p:cNvPr>
          <p:cNvSpPr>
            <a:spLocks noGrp="1"/>
          </p:cNvSpPr>
          <p:nvPr>
            <p:ph type="body" idx="1"/>
          </p:nvPr>
        </p:nvSpPr>
        <p:spPr/>
        <p:txBody>
          <a:bodyPr/>
          <a:lstStyle/>
          <a:p>
            <a:r>
              <a:rPr lang="en-CA" b="1" u="sng" dirty="0"/>
              <a:t>Who: </a:t>
            </a:r>
            <a:r>
              <a:rPr lang="en-CA" dirty="0"/>
              <a:t>Focus on learner needs and make the learning accessible. If incorporating social media, ask them which platforms they use and what they use them for. Learning should be applicable to their lives.</a:t>
            </a:r>
          </a:p>
          <a:p>
            <a:r>
              <a:rPr lang="en-CA" b="1" u="sng" dirty="0"/>
              <a:t>What:</a:t>
            </a:r>
            <a:r>
              <a:rPr lang="en-CA" dirty="0"/>
              <a:t> Consider what’s unique about the context you’re teaching in. For example, a number of my students hadn’t taken an in-person </a:t>
            </a:r>
            <a:r>
              <a:rPr lang="en-CA" dirty="0" err="1"/>
              <a:t>uni</a:t>
            </a:r>
            <a:r>
              <a:rPr lang="en-CA" dirty="0"/>
              <a:t> class before, so how does that impact course design?</a:t>
            </a:r>
          </a:p>
          <a:p>
            <a:r>
              <a:rPr lang="en-CA" b="1" u="sng" dirty="0"/>
              <a:t>How:</a:t>
            </a:r>
            <a:r>
              <a:rPr lang="en-CA" dirty="0"/>
              <a:t> Design the course with enough flexibility to adapt to in-person and online, but also synchronous and asynchronous sessions if need be e.g., maybe the assignment will go to </a:t>
            </a:r>
            <a:r>
              <a:rPr lang="en-CA" dirty="0" err="1"/>
              <a:t>voicethread</a:t>
            </a:r>
            <a:r>
              <a:rPr lang="en-CA" dirty="0"/>
              <a:t> with peer comments instead of in-person small group facilitated discussions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Key points: (1) work with a partner to choose an engaging post, thread, forum or article (2) make sure it’s related to equity and educational policy, i.e., tied to what was touched upon in class (3) present a summary to classmates and then facilitate a small group class discussion about it (4) submit an academic summary to instructor</a:t>
            </a:r>
          </a:p>
          <a:p>
            <a:endParaRPr lang="en-CA"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dirty="0"/>
          </a:p>
        </p:txBody>
      </p:sp>
    </p:spTree>
    <p:extLst>
      <p:ext uri="{BB962C8B-B14F-4D97-AF65-F5344CB8AC3E}">
        <p14:creationId xmlns:p14="http://schemas.microsoft.com/office/powerpoint/2010/main" val="435926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43A5AC0-459E-4425-91E3-48F0DAB26F16}"/>
              </a:ext>
            </a:extLst>
          </p:cNvPr>
          <p:cNvSpPr>
            <a:spLocks noGrp="1"/>
          </p:cNvSpPr>
          <p:nvPr>
            <p:ph type="body" idx="1"/>
          </p:nvPr>
        </p:nvSpPr>
        <p:spPr/>
        <p:txBody>
          <a:bodyPr/>
          <a:lstStyle/>
          <a:p>
            <a:r>
              <a:rPr lang="en-US" dirty="0"/>
              <a:t>Student-chosen topics included: mask mandates, vaccine policies, dress code policies etc. and how they intersected with race, gender, socioeconomic status, etc. as well as levels of policy-making e.g., federal, state, etc.</a:t>
            </a:r>
          </a:p>
        </p:txBody>
      </p:sp>
    </p:spTree>
    <p:extLst>
      <p:ext uri="{BB962C8B-B14F-4D97-AF65-F5344CB8AC3E}">
        <p14:creationId xmlns:p14="http://schemas.microsoft.com/office/powerpoint/2010/main" val="369024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8</a:t>
            </a:fld>
            <a:endParaRPr lang="en-US" altLang="en-US" dirty="0"/>
          </a:p>
        </p:txBody>
      </p:sp>
    </p:spTree>
    <p:extLst>
      <p:ext uri="{BB962C8B-B14F-4D97-AF65-F5344CB8AC3E}">
        <p14:creationId xmlns:p14="http://schemas.microsoft.com/office/powerpoint/2010/main" val="1969582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9</a:t>
            </a:fld>
            <a:endParaRPr lang="en-US" altLang="en-US" dirty="0"/>
          </a:p>
        </p:txBody>
      </p:sp>
    </p:spTree>
    <p:extLst>
      <p:ext uri="{BB962C8B-B14F-4D97-AF65-F5344CB8AC3E}">
        <p14:creationId xmlns:p14="http://schemas.microsoft.com/office/powerpoint/2010/main" val="1584291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9BE3FD0-1382-4F0E-A01F-F6C205E7DCDC}"/>
              </a:ext>
            </a:extLst>
          </p:cNvPr>
          <p:cNvSpPr>
            <a:spLocks noGrp="1"/>
          </p:cNvSpPr>
          <p:nvPr>
            <p:ph type="body" sz="quarter" idx="10"/>
          </p:nvPr>
        </p:nvSpPr>
        <p:spPr>
          <a:xfrm>
            <a:off x="4612641" y="3554917"/>
            <a:ext cx="6438912" cy="763083"/>
          </a:xfrm>
        </p:spPr>
        <p:txBody>
          <a:bodyPr>
            <a:noAutofit/>
          </a:bodyPr>
          <a:lstStyle>
            <a:lvl1pPr marL="0" indent="0">
              <a:buNone/>
              <a:defRPr sz="4000">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7" name="Rectangle 2">
            <a:extLst>
              <a:ext uri="{FF2B5EF4-FFF2-40B4-BE49-F238E27FC236}">
                <a16:creationId xmlns:a16="http://schemas.microsoft.com/office/drawing/2014/main" id="{2E0BC0C9-E1C8-43B4-B02D-558783360CD4}"/>
              </a:ext>
            </a:extLst>
          </p:cNvPr>
          <p:cNvSpPr>
            <a:spLocks noGrp="1" noChangeArrowheads="1"/>
          </p:cNvSpPr>
          <p:nvPr>
            <p:ph type="ctrTitle" idx="4294967295"/>
          </p:nvPr>
        </p:nvSpPr>
        <p:spPr>
          <a:xfrm>
            <a:off x="4612640" y="2311400"/>
            <a:ext cx="5156200" cy="1117600"/>
          </a:xfrm>
        </p:spPr>
        <p:txBody>
          <a:bodyPr anchor="ctr">
            <a:normAutofit fontScale="90000"/>
          </a:bodyPr>
          <a:lstStyle>
            <a:lvl1pPr>
              <a:defRPr>
                <a:latin typeface="+mj-lt"/>
              </a:defRPr>
            </a:lvl1pPr>
          </a:lstStyle>
          <a:p>
            <a:pPr algn="l" eaLnBrk="1" hangingPunct="1"/>
            <a:r>
              <a:rPr lang="en-US" altLang="en-US" sz="6600" b="1">
                <a:latin typeface="+mn-lt"/>
              </a:rPr>
              <a:t>Click to edit Master title style</a:t>
            </a:r>
            <a:endParaRPr lang="en-US" altLang="en-US" sz="6600" b="1" dirty="0">
              <a:latin typeface="+mn-lt"/>
            </a:endParaRPr>
          </a:p>
        </p:txBody>
      </p:sp>
      <p:pic>
        <p:nvPicPr>
          <p:cNvPr id="3" name="Picture 2">
            <a:extLst>
              <a:ext uri="{FF2B5EF4-FFF2-40B4-BE49-F238E27FC236}">
                <a16:creationId xmlns:a16="http://schemas.microsoft.com/office/drawing/2014/main" id="{D685578F-CE23-4B1E-8B29-2B29EC47FA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3527592" cy="6858000"/>
          </a:xfrm>
          <a:prstGeom prst="rect">
            <a:avLst/>
          </a:prstGeom>
        </p:spPr>
      </p:pic>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91440" tIns="0" rIns="9144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
        <p:nvSpPr>
          <p:cNvPr id="2" name="Title 1">
            <a:extLst>
              <a:ext uri="{FF2B5EF4-FFF2-40B4-BE49-F238E27FC236}">
                <a16:creationId xmlns:a16="http://schemas.microsoft.com/office/drawing/2014/main" id="{AF513624-9AD4-4B61-B3D1-7B21213507C0}"/>
              </a:ext>
            </a:extLst>
          </p:cNvPr>
          <p:cNvSpPr>
            <a:spLocks noGrp="1"/>
          </p:cNvSpPr>
          <p:nvPr>
            <p:ph type="title"/>
          </p:nvPr>
        </p:nvSpPr>
        <p:spPr>
          <a:xfrm>
            <a:off x="762000" y="715964"/>
            <a:ext cx="10591800" cy="646332"/>
          </a:xfrm>
        </p:spPr>
        <p:txBody>
          <a:bodyPr>
            <a:noAutofit/>
          </a:bodyPr>
          <a:lstStyle>
            <a:lvl1pPr>
              <a:spcBef>
                <a:spcPts val="1000"/>
              </a:spcBef>
              <a:defRPr sz="4000" b="1"/>
            </a:lvl1pPr>
          </a:lstStyle>
          <a:p>
            <a:r>
              <a:rPr lang="en-US"/>
              <a:t>Click to edit Master title style</a:t>
            </a:r>
            <a:endParaRPr lang="en-US" dirty="0"/>
          </a:p>
        </p:txBody>
      </p:sp>
    </p:spTree>
    <p:extLst>
      <p:ext uri="{BB962C8B-B14F-4D97-AF65-F5344CB8AC3E}">
        <p14:creationId xmlns:p14="http://schemas.microsoft.com/office/powerpoint/2010/main" val="142291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413784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2"/>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2000" b="1"/>
            </a:lvl1pPr>
            <a:lvl2pPr marL="228600" indent="-228600">
              <a:spcBef>
                <a:spcPts val="1000"/>
              </a:spcBef>
              <a:tabLst/>
              <a:defRPr sz="1800"/>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buNone/>
              <a:defRPr/>
            </a:lvl1pPr>
          </a:lstStyle>
          <a:p>
            <a:r>
              <a:rPr lang="en-US"/>
              <a:t>Click icon to add picture</a:t>
            </a:r>
            <a:endParaRPr lang="en-US" dirty="0"/>
          </a:p>
        </p:txBody>
      </p:sp>
      <p:pic>
        <p:nvPicPr>
          <p:cNvPr id="2" name="Picture 1">
            <a:extLst>
              <a:ext uri="{FF2B5EF4-FFF2-40B4-BE49-F238E27FC236}">
                <a16:creationId xmlns:a16="http://schemas.microsoft.com/office/drawing/2014/main" id="{1C19AE8D-05DC-434E-8BAB-DB7EE74623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5400000">
            <a:off x="5753100" y="419100"/>
            <a:ext cx="685800" cy="12192000"/>
          </a:xfrm>
          <a:prstGeom prst="rect">
            <a:avLst/>
          </a:prstGeom>
        </p:spPr>
      </p:pic>
      <p:sp>
        <p:nvSpPr>
          <p:cNvPr id="3" name="Title 2">
            <a:extLst>
              <a:ext uri="{FF2B5EF4-FFF2-40B4-BE49-F238E27FC236}">
                <a16:creationId xmlns:a16="http://schemas.microsoft.com/office/drawing/2014/main" id="{33CCC0B9-F174-4BEA-B4A2-17F39F974373}"/>
              </a:ext>
            </a:extLst>
          </p:cNvPr>
          <p:cNvSpPr>
            <a:spLocks noGrp="1"/>
          </p:cNvSpPr>
          <p:nvPr>
            <p:ph type="title"/>
          </p:nvPr>
        </p:nvSpPr>
        <p:spPr>
          <a:xfrm>
            <a:off x="762000" y="715962"/>
            <a:ext cx="5334000" cy="1189038"/>
          </a:xfrm>
        </p:spPr>
        <p:txBody>
          <a:bodyPr anchor="t">
            <a:noAutofit/>
          </a:bodyPr>
          <a:lstStyle>
            <a:lvl1pPr>
              <a:spcBef>
                <a:spcPts val="1000"/>
              </a:spcBef>
              <a:defRPr sz="4000" b="1"/>
            </a:lvl1pPr>
          </a:lstStyle>
          <a:p>
            <a:r>
              <a:rPr lang="en-US"/>
              <a:t>Click to edit Master title style</a:t>
            </a:r>
            <a:endParaRPr lang="en-US" dirty="0"/>
          </a:p>
        </p:txBody>
      </p:sp>
    </p:spTree>
    <p:extLst>
      <p:ext uri="{BB962C8B-B14F-4D97-AF65-F5344CB8AC3E}">
        <p14:creationId xmlns:p14="http://schemas.microsoft.com/office/powerpoint/2010/main" val="310494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2"/>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2000" b="1"/>
            </a:lvl1pPr>
            <a:lvl2pPr marL="228600">
              <a:spcBef>
                <a:spcPts val="1000"/>
              </a:spcBef>
              <a:defRPr sz="1800"/>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p:spPr>
        <p:txBody>
          <a:bodyPr/>
          <a:lstStyle>
            <a:lvl1pPr>
              <a:buNone/>
              <a:defRPr/>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p:spPr>
        <p:txBody>
          <a:bodyPr/>
          <a:lstStyle>
            <a:lvl1pPr>
              <a:buNone/>
              <a:defRPr/>
            </a:lvl1pPr>
          </a:lstStyle>
          <a:p>
            <a:r>
              <a:rPr lang="en-US"/>
              <a:t>Click icon to add picture</a:t>
            </a:r>
            <a:endParaRPr lang="en-US" dirty="0"/>
          </a:p>
        </p:txBody>
      </p:sp>
      <p:pic>
        <p:nvPicPr>
          <p:cNvPr id="2" name="Picture 1">
            <a:extLst>
              <a:ext uri="{FF2B5EF4-FFF2-40B4-BE49-F238E27FC236}">
                <a16:creationId xmlns:a16="http://schemas.microsoft.com/office/drawing/2014/main" id="{15BEAC93-2E5F-4D18-864F-810515C360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5400000">
            <a:off x="5753100" y="419100"/>
            <a:ext cx="685800" cy="12192000"/>
          </a:xfrm>
          <a:prstGeom prst="rect">
            <a:avLst/>
          </a:prstGeom>
        </p:spPr>
      </p:pic>
      <p:sp>
        <p:nvSpPr>
          <p:cNvPr id="10" name="Title 2">
            <a:extLst>
              <a:ext uri="{FF2B5EF4-FFF2-40B4-BE49-F238E27FC236}">
                <a16:creationId xmlns:a16="http://schemas.microsoft.com/office/drawing/2014/main" id="{3F45076F-4240-4B40-8CE4-637DD751A68B}"/>
              </a:ext>
            </a:extLst>
          </p:cNvPr>
          <p:cNvSpPr>
            <a:spLocks noGrp="1"/>
          </p:cNvSpPr>
          <p:nvPr>
            <p:ph type="title"/>
          </p:nvPr>
        </p:nvSpPr>
        <p:spPr>
          <a:xfrm>
            <a:off x="762000" y="715963"/>
            <a:ext cx="5334000" cy="1189038"/>
          </a:xfrm>
        </p:spPr>
        <p:txBody>
          <a:bodyPr anchor="t">
            <a:normAutofit/>
          </a:bodyPr>
          <a:lstStyle>
            <a:lvl1pPr>
              <a:spcBef>
                <a:spcPts val="1000"/>
              </a:spcBef>
              <a:defRPr sz="4000" b="1"/>
            </a:lvl1pPr>
          </a:lstStyle>
          <a:p>
            <a:r>
              <a:rPr lang="en-US"/>
              <a:t>Click to edit Master title style</a:t>
            </a:r>
            <a:endParaRPr lang="en-US" dirty="0"/>
          </a:p>
        </p:txBody>
      </p:sp>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490D68-B82F-49A4-A08B-9A8AF3A6F17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7721600" y="0"/>
            <a:ext cx="4470400" cy="6858000"/>
          </a:xfrm>
          <a:prstGeom prst="rect">
            <a:avLst/>
          </a:prstGeom>
        </p:spPr>
      </p:pic>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2000" b="1">
                <a:solidFill>
                  <a:schemeClr val="bg2"/>
                </a:solidFill>
              </a:defRPr>
            </a:lvl1pPr>
            <a:lvl2pPr marL="228600">
              <a:spcBef>
                <a:spcPts val="1000"/>
              </a:spcBef>
              <a:defRPr sz="1800">
                <a:solidFill>
                  <a:schemeClr val="bg2"/>
                </a:solidFill>
              </a:defRPr>
            </a:lvl2pPr>
          </a:lstStyle>
          <a:p>
            <a:pPr lvl="0"/>
            <a:r>
              <a:rPr lang="en-US"/>
              <a:t>Click to edit Master text styles</a:t>
            </a:r>
          </a:p>
          <a:p>
            <a:pPr lvl="1"/>
            <a:r>
              <a:rPr lang="en-US"/>
              <a:t>Second level</a:t>
            </a:r>
          </a:p>
        </p:txBody>
      </p:sp>
      <p:pic>
        <p:nvPicPr>
          <p:cNvPr id="3" name="Picture 2">
            <a:extLst>
              <a:ext uri="{FF2B5EF4-FFF2-40B4-BE49-F238E27FC236}">
                <a16:creationId xmlns:a16="http://schemas.microsoft.com/office/drawing/2014/main" id="{C807187F-739A-422C-9E4F-F94E6DE092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721600" y="0"/>
            <a:ext cx="4470400" cy="6858000"/>
          </a:xfrm>
          <a:prstGeom prst="rect">
            <a:avLst/>
          </a:prstGeom>
        </p:spPr>
      </p:pic>
      <p:sp>
        <p:nvSpPr>
          <p:cNvPr id="2" name="Title 1">
            <a:extLst>
              <a:ext uri="{FF2B5EF4-FFF2-40B4-BE49-F238E27FC236}">
                <a16:creationId xmlns:a16="http://schemas.microsoft.com/office/drawing/2014/main" id="{6EF87E8F-5716-4A71-B64F-EC5A742B45D2}"/>
              </a:ext>
            </a:extLst>
          </p:cNvPr>
          <p:cNvSpPr>
            <a:spLocks noGrp="1"/>
          </p:cNvSpPr>
          <p:nvPr>
            <p:ph type="title"/>
          </p:nvPr>
        </p:nvSpPr>
        <p:spPr>
          <a:xfrm>
            <a:off x="762000" y="715961"/>
            <a:ext cx="6477000" cy="1189038"/>
          </a:xfrm>
        </p:spPr>
        <p:txBody>
          <a:bodyPr anchor="t">
            <a:noAutofit/>
          </a:bodyPr>
          <a:lstStyle>
            <a:lvl1pPr>
              <a:spcBef>
                <a:spcPts val="1000"/>
              </a:spcBef>
              <a:defRPr sz="4000" b="1">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1720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5199743" y="1905000"/>
            <a:ext cx="6477000" cy="3276600"/>
          </a:xfrm>
        </p:spPr>
        <p:txBody>
          <a:bodyPr/>
          <a:lstStyle>
            <a:lvl1pPr marL="0" indent="0">
              <a:buNone/>
              <a:defRPr sz="2000" b="1">
                <a:solidFill>
                  <a:schemeClr val="bg2"/>
                </a:solidFill>
              </a:defRPr>
            </a:lvl1pPr>
            <a:lvl2pPr marL="228600" indent="-228600">
              <a:spcBef>
                <a:spcPts val="1000"/>
              </a:spcBef>
              <a:defRPr sz="1800">
                <a:solidFill>
                  <a:schemeClr val="bg2"/>
                </a:solidFill>
              </a:defRPr>
            </a:lvl2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F683DB48-CF57-4729-916D-E4E70143AC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6200000">
            <a:off x="-1200150" y="1200150"/>
            <a:ext cx="6858000" cy="4457700"/>
          </a:xfrm>
          <a:prstGeom prst="rect">
            <a:avLst/>
          </a:prstGeom>
        </p:spPr>
      </p:pic>
      <p:sp>
        <p:nvSpPr>
          <p:cNvPr id="3" name="Title 2">
            <a:extLst>
              <a:ext uri="{FF2B5EF4-FFF2-40B4-BE49-F238E27FC236}">
                <a16:creationId xmlns:a16="http://schemas.microsoft.com/office/drawing/2014/main" id="{C7668F4E-0433-49FD-9D92-3B60E9B0AEE6}"/>
              </a:ext>
            </a:extLst>
          </p:cNvPr>
          <p:cNvSpPr>
            <a:spLocks noGrp="1"/>
          </p:cNvSpPr>
          <p:nvPr>
            <p:ph type="title"/>
          </p:nvPr>
        </p:nvSpPr>
        <p:spPr>
          <a:xfrm>
            <a:off x="5199742" y="715961"/>
            <a:ext cx="6477000" cy="1189037"/>
          </a:xfrm>
        </p:spPr>
        <p:txBody>
          <a:bodyPr anchor="t">
            <a:normAutofit/>
          </a:bodyPr>
          <a:lstStyle>
            <a:lvl1pPr>
              <a:spcBef>
                <a:spcPts val="1000"/>
              </a:spcBef>
              <a:defRPr sz="4000" b="1" spc="-50" baseline="0">
                <a:solidFill>
                  <a:schemeClr val="accent4"/>
                </a:solidFill>
              </a:defRPr>
            </a:lvl1pPr>
          </a:lstStyle>
          <a:p>
            <a:r>
              <a:rPr lang="en-US"/>
              <a:t>Click to edit Master title style</a:t>
            </a:r>
            <a:endParaRPr lang="en-US" dirty="0"/>
          </a:p>
        </p:txBody>
      </p:sp>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etti Content Purple">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119" name="Freeform 5">
            <a:extLst>
              <a:ext uri="{FF2B5EF4-FFF2-40B4-BE49-F238E27FC236}">
                <a16:creationId xmlns:a16="http://schemas.microsoft.com/office/drawing/2014/main" id="{83D44B3A-DC81-4CDB-80B8-F943DED435E9}"/>
              </a:ext>
            </a:extLst>
          </p:cNvPr>
          <p:cNvSpPr>
            <a:spLocks/>
          </p:cNvSpPr>
          <p:nvPr userDrawn="1"/>
        </p:nvSpPr>
        <p:spPr bwMode="auto">
          <a:xfrm>
            <a:off x="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5">
            <a:extLst>
              <a:ext uri="{FF2B5EF4-FFF2-40B4-BE49-F238E27FC236}">
                <a16:creationId xmlns:a16="http://schemas.microsoft.com/office/drawing/2014/main" id="{151569B0-9C86-438F-A1AE-05ED60D0F265}"/>
              </a:ext>
            </a:extLst>
          </p:cNvPr>
          <p:cNvSpPr>
            <a:spLocks/>
          </p:cNvSpPr>
          <p:nvPr userDrawn="1"/>
        </p:nvSpPr>
        <p:spPr bwMode="auto">
          <a:xfrm>
            <a:off x="4032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5">
            <a:extLst>
              <a:ext uri="{FF2B5EF4-FFF2-40B4-BE49-F238E27FC236}">
                <a16:creationId xmlns:a16="http://schemas.microsoft.com/office/drawing/2014/main" id="{CCD311FE-1421-46A5-92B9-3C8A6A7F5E8C}"/>
              </a:ext>
            </a:extLst>
          </p:cNvPr>
          <p:cNvSpPr>
            <a:spLocks/>
          </p:cNvSpPr>
          <p:nvPr userDrawn="1"/>
        </p:nvSpPr>
        <p:spPr bwMode="auto">
          <a:xfrm>
            <a:off x="8064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5">
            <a:extLst>
              <a:ext uri="{FF2B5EF4-FFF2-40B4-BE49-F238E27FC236}">
                <a16:creationId xmlns:a16="http://schemas.microsoft.com/office/drawing/2014/main" id="{2B789E47-10B7-479F-B3E4-97A211C54085}"/>
              </a:ext>
            </a:extLst>
          </p:cNvPr>
          <p:cNvSpPr>
            <a:spLocks/>
          </p:cNvSpPr>
          <p:nvPr userDrawn="1"/>
        </p:nvSpPr>
        <p:spPr bwMode="auto">
          <a:xfrm>
            <a:off x="12096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Freeform 5">
            <a:extLst>
              <a:ext uri="{FF2B5EF4-FFF2-40B4-BE49-F238E27FC236}">
                <a16:creationId xmlns:a16="http://schemas.microsoft.com/office/drawing/2014/main" id="{E771A75F-B91F-4601-B829-BEEA9E2B5912}"/>
              </a:ext>
            </a:extLst>
          </p:cNvPr>
          <p:cNvSpPr>
            <a:spLocks/>
          </p:cNvSpPr>
          <p:nvPr userDrawn="1"/>
        </p:nvSpPr>
        <p:spPr bwMode="auto">
          <a:xfrm>
            <a:off x="16129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Freeform 5">
            <a:extLst>
              <a:ext uri="{FF2B5EF4-FFF2-40B4-BE49-F238E27FC236}">
                <a16:creationId xmlns:a16="http://schemas.microsoft.com/office/drawing/2014/main" id="{12BE88AE-786D-4978-8E31-4015DBC2A4C3}"/>
              </a:ext>
            </a:extLst>
          </p:cNvPr>
          <p:cNvSpPr>
            <a:spLocks/>
          </p:cNvSpPr>
          <p:nvPr userDrawn="1"/>
        </p:nvSpPr>
        <p:spPr bwMode="auto">
          <a:xfrm>
            <a:off x="20161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Freeform 5">
            <a:extLst>
              <a:ext uri="{FF2B5EF4-FFF2-40B4-BE49-F238E27FC236}">
                <a16:creationId xmlns:a16="http://schemas.microsoft.com/office/drawing/2014/main" id="{315D8FE8-C69A-44FB-BD09-7F0E768518E0}"/>
              </a:ext>
            </a:extLst>
          </p:cNvPr>
          <p:cNvSpPr>
            <a:spLocks/>
          </p:cNvSpPr>
          <p:nvPr userDrawn="1"/>
        </p:nvSpPr>
        <p:spPr bwMode="auto">
          <a:xfrm>
            <a:off x="24193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Freeform 5">
            <a:extLst>
              <a:ext uri="{FF2B5EF4-FFF2-40B4-BE49-F238E27FC236}">
                <a16:creationId xmlns:a16="http://schemas.microsoft.com/office/drawing/2014/main" id="{50F99163-4524-4752-96D9-AA617FC04D65}"/>
              </a:ext>
            </a:extLst>
          </p:cNvPr>
          <p:cNvSpPr>
            <a:spLocks/>
          </p:cNvSpPr>
          <p:nvPr userDrawn="1"/>
        </p:nvSpPr>
        <p:spPr bwMode="auto">
          <a:xfrm>
            <a:off x="28225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Freeform 5">
            <a:extLst>
              <a:ext uri="{FF2B5EF4-FFF2-40B4-BE49-F238E27FC236}">
                <a16:creationId xmlns:a16="http://schemas.microsoft.com/office/drawing/2014/main" id="{C777E46D-D756-4BDA-A3B4-2DB1DE6E61D7}"/>
              </a:ext>
            </a:extLst>
          </p:cNvPr>
          <p:cNvSpPr>
            <a:spLocks/>
          </p:cNvSpPr>
          <p:nvPr userDrawn="1"/>
        </p:nvSpPr>
        <p:spPr bwMode="auto">
          <a:xfrm>
            <a:off x="32258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Freeform 5">
            <a:extLst>
              <a:ext uri="{FF2B5EF4-FFF2-40B4-BE49-F238E27FC236}">
                <a16:creationId xmlns:a16="http://schemas.microsoft.com/office/drawing/2014/main" id="{25B709C5-D087-49F1-A8A6-2D75DE33C76B}"/>
              </a:ext>
            </a:extLst>
          </p:cNvPr>
          <p:cNvSpPr>
            <a:spLocks/>
          </p:cNvSpPr>
          <p:nvPr userDrawn="1"/>
        </p:nvSpPr>
        <p:spPr bwMode="auto">
          <a:xfrm>
            <a:off x="36290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5">
            <a:extLst>
              <a:ext uri="{FF2B5EF4-FFF2-40B4-BE49-F238E27FC236}">
                <a16:creationId xmlns:a16="http://schemas.microsoft.com/office/drawing/2014/main" id="{519D68D8-74F8-44F1-B73F-42156F9FDC23}"/>
              </a:ext>
            </a:extLst>
          </p:cNvPr>
          <p:cNvSpPr>
            <a:spLocks/>
          </p:cNvSpPr>
          <p:nvPr userDrawn="1"/>
        </p:nvSpPr>
        <p:spPr bwMode="auto">
          <a:xfrm>
            <a:off x="40322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5">
            <a:extLst>
              <a:ext uri="{FF2B5EF4-FFF2-40B4-BE49-F238E27FC236}">
                <a16:creationId xmlns:a16="http://schemas.microsoft.com/office/drawing/2014/main" id="{543E355E-5790-4E21-8382-3C55A04CB9DC}"/>
              </a:ext>
            </a:extLst>
          </p:cNvPr>
          <p:cNvSpPr>
            <a:spLocks/>
          </p:cNvSpPr>
          <p:nvPr userDrawn="1"/>
        </p:nvSpPr>
        <p:spPr bwMode="auto">
          <a:xfrm>
            <a:off x="44354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5">
            <a:extLst>
              <a:ext uri="{FF2B5EF4-FFF2-40B4-BE49-F238E27FC236}">
                <a16:creationId xmlns:a16="http://schemas.microsoft.com/office/drawing/2014/main" id="{C6494B8B-41CF-4993-B667-E00F064C385F}"/>
              </a:ext>
            </a:extLst>
          </p:cNvPr>
          <p:cNvSpPr>
            <a:spLocks/>
          </p:cNvSpPr>
          <p:nvPr userDrawn="1"/>
        </p:nvSpPr>
        <p:spPr bwMode="auto">
          <a:xfrm>
            <a:off x="48387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5">
            <a:extLst>
              <a:ext uri="{FF2B5EF4-FFF2-40B4-BE49-F238E27FC236}">
                <a16:creationId xmlns:a16="http://schemas.microsoft.com/office/drawing/2014/main" id="{C4265E16-2BDF-4C97-8374-E88DBA6F3A72}"/>
              </a:ext>
            </a:extLst>
          </p:cNvPr>
          <p:cNvSpPr>
            <a:spLocks/>
          </p:cNvSpPr>
          <p:nvPr userDrawn="1"/>
        </p:nvSpPr>
        <p:spPr bwMode="auto">
          <a:xfrm>
            <a:off x="52419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Freeform 5">
            <a:extLst>
              <a:ext uri="{FF2B5EF4-FFF2-40B4-BE49-F238E27FC236}">
                <a16:creationId xmlns:a16="http://schemas.microsoft.com/office/drawing/2014/main" id="{066F27C5-C1F6-4034-8DFE-3FD5C1AC0452}"/>
              </a:ext>
            </a:extLst>
          </p:cNvPr>
          <p:cNvSpPr>
            <a:spLocks/>
          </p:cNvSpPr>
          <p:nvPr userDrawn="1"/>
        </p:nvSpPr>
        <p:spPr bwMode="auto">
          <a:xfrm>
            <a:off x="56451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5">
            <a:extLst>
              <a:ext uri="{FF2B5EF4-FFF2-40B4-BE49-F238E27FC236}">
                <a16:creationId xmlns:a16="http://schemas.microsoft.com/office/drawing/2014/main" id="{2831DC9A-E543-4101-A138-7EFCEC705713}"/>
              </a:ext>
            </a:extLst>
          </p:cNvPr>
          <p:cNvSpPr>
            <a:spLocks/>
          </p:cNvSpPr>
          <p:nvPr userDrawn="1"/>
        </p:nvSpPr>
        <p:spPr bwMode="auto">
          <a:xfrm>
            <a:off x="60483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Freeform 5">
            <a:extLst>
              <a:ext uri="{FF2B5EF4-FFF2-40B4-BE49-F238E27FC236}">
                <a16:creationId xmlns:a16="http://schemas.microsoft.com/office/drawing/2014/main" id="{48394A84-CE37-4002-93F8-44426484CDA8}"/>
              </a:ext>
            </a:extLst>
          </p:cNvPr>
          <p:cNvSpPr>
            <a:spLocks/>
          </p:cNvSpPr>
          <p:nvPr userDrawn="1"/>
        </p:nvSpPr>
        <p:spPr bwMode="auto">
          <a:xfrm>
            <a:off x="64516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Freeform 5">
            <a:extLst>
              <a:ext uri="{FF2B5EF4-FFF2-40B4-BE49-F238E27FC236}">
                <a16:creationId xmlns:a16="http://schemas.microsoft.com/office/drawing/2014/main" id="{B961E482-D999-4A66-AD86-3542D3D18CF4}"/>
              </a:ext>
            </a:extLst>
          </p:cNvPr>
          <p:cNvSpPr>
            <a:spLocks/>
          </p:cNvSpPr>
          <p:nvPr userDrawn="1"/>
        </p:nvSpPr>
        <p:spPr bwMode="auto">
          <a:xfrm>
            <a:off x="68548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Freeform 5">
            <a:extLst>
              <a:ext uri="{FF2B5EF4-FFF2-40B4-BE49-F238E27FC236}">
                <a16:creationId xmlns:a16="http://schemas.microsoft.com/office/drawing/2014/main" id="{B3AB249E-9AC7-4283-9819-84552EE8DA60}"/>
              </a:ext>
            </a:extLst>
          </p:cNvPr>
          <p:cNvSpPr>
            <a:spLocks/>
          </p:cNvSpPr>
          <p:nvPr userDrawn="1"/>
        </p:nvSpPr>
        <p:spPr bwMode="auto">
          <a:xfrm>
            <a:off x="72580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Freeform 5">
            <a:extLst>
              <a:ext uri="{FF2B5EF4-FFF2-40B4-BE49-F238E27FC236}">
                <a16:creationId xmlns:a16="http://schemas.microsoft.com/office/drawing/2014/main" id="{143194C4-B8D5-40E8-AA29-09CCFCCB1AAD}"/>
              </a:ext>
            </a:extLst>
          </p:cNvPr>
          <p:cNvSpPr>
            <a:spLocks/>
          </p:cNvSpPr>
          <p:nvPr userDrawn="1"/>
        </p:nvSpPr>
        <p:spPr bwMode="auto">
          <a:xfrm>
            <a:off x="76612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Freeform 5">
            <a:extLst>
              <a:ext uri="{FF2B5EF4-FFF2-40B4-BE49-F238E27FC236}">
                <a16:creationId xmlns:a16="http://schemas.microsoft.com/office/drawing/2014/main" id="{7D46313C-EB02-4047-89F6-D334E1D6555E}"/>
              </a:ext>
            </a:extLst>
          </p:cNvPr>
          <p:cNvSpPr>
            <a:spLocks/>
          </p:cNvSpPr>
          <p:nvPr userDrawn="1"/>
        </p:nvSpPr>
        <p:spPr bwMode="auto">
          <a:xfrm>
            <a:off x="80645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Freeform 5">
            <a:extLst>
              <a:ext uri="{FF2B5EF4-FFF2-40B4-BE49-F238E27FC236}">
                <a16:creationId xmlns:a16="http://schemas.microsoft.com/office/drawing/2014/main" id="{9D574720-4432-414F-A755-2165DB6A12B1}"/>
              </a:ext>
            </a:extLst>
          </p:cNvPr>
          <p:cNvSpPr>
            <a:spLocks/>
          </p:cNvSpPr>
          <p:nvPr userDrawn="1"/>
        </p:nvSpPr>
        <p:spPr bwMode="auto">
          <a:xfrm>
            <a:off x="84677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5">
            <a:extLst>
              <a:ext uri="{FF2B5EF4-FFF2-40B4-BE49-F238E27FC236}">
                <a16:creationId xmlns:a16="http://schemas.microsoft.com/office/drawing/2014/main" id="{60DBF99C-FDEF-4EB8-BEB3-6016CF556C4E}"/>
              </a:ext>
            </a:extLst>
          </p:cNvPr>
          <p:cNvSpPr>
            <a:spLocks/>
          </p:cNvSpPr>
          <p:nvPr userDrawn="1"/>
        </p:nvSpPr>
        <p:spPr bwMode="auto">
          <a:xfrm>
            <a:off x="88709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5">
            <a:extLst>
              <a:ext uri="{FF2B5EF4-FFF2-40B4-BE49-F238E27FC236}">
                <a16:creationId xmlns:a16="http://schemas.microsoft.com/office/drawing/2014/main" id="{F9BECBFC-E4BA-40A6-9C5C-2A5A5DF6702C}"/>
              </a:ext>
            </a:extLst>
          </p:cNvPr>
          <p:cNvSpPr>
            <a:spLocks/>
          </p:cNvSpPr>
          <p:nvPr userDrawn="1"/>
        </p:nvSpPr>
        <p:spPr bwMode="auto">
          <a:xfrm>
            <a:off x="92741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Freeform 5">
            <a:extLst>
              <a:ext uri="{FF2B5EF4-FFF2-40B4-BE49-F238E27FC236}">
                <a16:creationId xmlns:a16="http://schemas.microsoft.com/office/drawing/2014/main" id="{083D96D8-F927-4368-82B6-DF0B012BEAB0}"/>
              </a:ext>
            </a:extLst>
          </p:cNvPr>
          <p:cNvSpPr>
            <a:spLocks/>
          </p:cNvSpPr>
          <p:nvPr userDrawn="1"/>
        </p:nvSpPr>
        <p:spPr bwMode="auto">
          <a:xfrm>
            <a:off x="104838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5">
            <a:extLst>
              <a:ext uri="{FF2B5EF4-FFF2-40B4-BE49-F238E27FC236}">
                <a16:creationId xmlns:a16="http://schemas.microsoft.com/office/drawing/2014/main" id="{C2459E27-74A6-4C11-B416-60F8ACAF5632}"/>
              </a:ext>
            </a:extLst>
          </p:cNvPr>
          <p:cNvSpPr>
            <a:spLocks/>
          </p:cNvSpPr>
          <p:nvPr userDrawn="1"/>
        </p:nvSpPr>
        <p:spPr bwMode="auto">
          <a:xfrm>
            <a:off x="96774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5">
            <a:extLst>
              <a:ext uri="{FF2B5EF4-FFF2-40B4-BE49-F238E27FC236}">
                <a16:creationId xmlns:a16="http://schemas.microsoft.com/office/drawing/2014/main" id="{EE8740CA-03F5-4DE6-A689-9CF8CD6403FD}"/>
              </a:ext>
            </a:extLst>
          </p:cNvPr>
          <p:cNvSpPr>
            <a:spLocks/>
          </p:cNvSpPr>
          <p:nvPr userDrawn="1"/>
        </p:nvSpPr>
        <p:spPr bwMode="auto">
          <a:xfrm>
            <a:off x="100806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5">
            <a:extLst>
              <a:ext uri="{FF2B5EF4-FFF2-40B4-BE49-F238E27FC236}">
                <a16:creationId xmlns:a16="http://schemas.microsoft.com/office/drawing/2014/main" id="{5EB10864-3F2A-490B-9AD9-34D31A126051}"/>
              </a:ext>
            </a:extLst>
          </p:cNvPr>
          <p:cNvSpPr>
            <a:spLocks/>
          </p:cNvSpPr>
          <p:nvPr userDrawn="1"/>
        </p:nvSpPr>
        <p:spPr bwMode="auto">
          <a:xfrm>
            <a:off x="108870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Freeform 5">
            <a:extLst>
              <a:ext uri="{FF2B5EF4-FFF2-40B4-BE49-F238E27FC236}">
                <a16:creationId xmlns:a16="http://schemas.microsoft.com/office/drawing/2014/main" id="{CA75FFEE-499C-4285-A7E5-05E7568C3C07}"/>
              </a:ext>
            </a:extLst>
          </p:cNvPr>
          <p:cNvSpPr>
            <a:spLocks/>
          </p:cNvSpPr>
          <p:nvPr userDrawn="1"/>
        </p:nvSpPr>
        <p:spPr bwMode="auto">
          <a:xfrm>
            <a:off x="112903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5">
            <a:extLst>
              <a:ext uri="{FF2B5EF4-FFF2-40B4-BE49-F238E27FC236}">
                <a16:creationId xmlns:a16="http://schemas.microsoft.com/office/drawing/2014/main" id="{8932D4FB-D460-4F89-84DC-C0E9B85A0925}"/>
              </a:ext>
            </a:extLst>
          </p:cNvPr>
          <p:cNvSpPr>
            <a:spLocks/>
          </p:cNvSpPr>
          <p:nvPr userDrawn="1"/>
        </p:nvSpPr>
        <p:spPr bwMode="auto">
          <a:xfrm>
            <a:off x="116935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5">
            <a:extLst>
              <a:ext uri="{FF2B5EF4-FFF2-40B4-BE49-F238E27FC236}">
                <a16:creationId xmlns:a16="http://schemas.microsoft.com/office/drawing/2014/main" id="{D74F4718-2831-43DD-B0C3-FFFAF19748B8}"/>
              </a:ext>
            </a:extLst>
          </p:cNvPr>
          <p:cNvSpPr>
            <a:spLocks/>
          </p:cNvSpPr>
          <p:nvPr userDrawn="1"/>
        </p:nvSpPr>
        <p:spPr bwMode="auto">
          <a:xfrm>
            <a:off x="12096738"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5">
            <a:extLst>
              <a:ext uri="{FF2B5EF4-FFF2-40B4-BE49-F238E27FC236}">
                <a16:creationId xmlns:a16="http://schemas.microsoft.com/office/drawing/2014/main" id="{520F6E80-8A84-4DB2-A47F-74399197A10E}"/>
              </a:ext>
            </a:extLst>
          </p:cNvPr>
          <p:cNvSpPr>
            <a:spLocks/>
          </p:cNvSpPr>
          <p:nvPr userDrawn="1"/>
        </p:nvSpPr>
        <p:spPr bwMode="auto">
          <a:xfrm>
            <a:off x="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Freeform 5">
            <a:extLst>
              <a:ext uri="{FF2B5EF4-FFF2-40B4-BE49-F238E27FC236}">
                <a16:creationId xmlns:a16="http://schemas.microsoft.com/office/drawing/2014/main" id="{6741FEE2-217E-4F02-A93D-3EC0B83DDFDF}"/>
              </a:ext>
            </a:extLst>
          </p:cNvPr>
          <p:cNvSpPr>
            <a:spLocks/>
          </p:cNvSpPr>
          <p:nvPr userDrawn="1"/>
        </p:nvSpPr>
        <p:spPr bwMode="auto">
          <a:xfrm>
            <a:off x="4032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5">
            <a:extLst>
              <a:ext uri="{FF2B5EF4-FFF2-40B4-BE49-F238E27FC236}">
                <a16:creationId xmlns:a16="http://schemas.microsoft.com/office/drawing/2014/main" id="{5AAF5A42-C6C0-4FAC-BE66-8AEB7C834AA4}"/>
              </a:ext>
            </a:extLst>
          </p:cNvPr>
          <p:cNvSpPr>
            <a:spLocks/>
          </p:cNvSpPr>
          <p:nvPr userDrawn="1"/>
        </p:nvSpPr>
        <p:spPr bwMode="auto">
          <a:xfrm>
            <a:off x="8064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5">
            <a:extLst>
              <a:ext uri="{FF2B5EF4-FFF2-40B4-BE49-F238E27FC236}">
                <a16:creationId xmlns:a16="http://schemas.microsoft.com/office/drawing/2014/main" id="{4A6B066C-DCAA-422A-9702-95152A0B04CB}"/>
              </a:ext>
            </a:extLst>
          </p:cNvPr>
          <p:cNvSpPr>
            <a:spLocks/>
          </p:cNvSpPr>
          <p:nvPr userDrawn="1"/>
        </p:nvSpPr>
        <p:spPr bwMode="auto">
          <a:xfrm>
            <a:off x="12096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Freeform 5">
            <a:extLst>
              <a:ext uri="{FF2B5EF4-FFF2-40B4-BE49-F238E27FC236}">
                <a16:creationId xmlns:a16="http://schemas.microsoft.com/office/drawing/2014/main" id="{C1DD997A-6B6A-49DA-83B4-A6974F09A420}"/>
              </a:ext>
            </a:extLst>
          </p:cNvPr>
          <p:cNvSpPr>
            <a:spLocks/>
          </p:cNvSpPr>
          <p:nvPr userDrawn="1"/>
        </p:nvSpPr>
        <p:spPr bwMode="auto">
          <a:xfrm>
            <a:off x="16129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Freeform 5">
            <a:extLst>
              <a:ext uri="{FF2B5EF4-FFF2-40B4-BE49-F238E27FC236}">
                <a16:creationId xmlns:a16="http://schemas.microsoft.com/office/drawing/2014/main" id="{17A31390-9BB8-4FE9-8FAB-88549A24175C}"/>
              </a:ext>
            </a:extLst>
          </p:cNvPr>
          <p:cNvSpPr>
            <a:spLocks/>
          </p:cNvSpPr>
          <p:nvPr userDrawn="1"/>
        </p:nvSpPr>
        <p:spPr bwMode="auto">
          <a:xfrm>
            <a:off x="20161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Freeform 5">
            <a:extLst>
              <a:ext uri="{FF2B5EF4-FFF2-40B4-BE49-F238E27FC236}">
                <a16:creationId xmlns:a16="http://schemas.microsoft.com/office/drawing/2014/main" id="{20FAE2A1-8F27-49B8-8541-3C13B47AD6AC}"/>
              </a:ext>
            </a:extLst>
          </p:cNvPr>
          <p:cNvSpPr>
            <a:spLocks/>
          </p:cNvSpPr>
          <p:nvPr userDrawn="1"/>
        </p:nvSpPr>
        <p:spPr bwMode="auto">
          <a:xfrm>
            <a:off x="24193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Freeform 5">
            <a:extLst>
              <a:ext uri="{FF2B5EF4-FFF2-40B4-BE49-F238E27FC236}">
                <a16:creationId xmlns:a16="http://schemas.microsoft.com/office/drawing/2014/main" id="{2F19ADC6-9832-4580-9A14-D1B481D11E29}"/>
              </a:ext>
            </a:extLst>
          </p:cNvPr>
          <p:cNvSpPr>
            <a:spLocks/>
          </p:cNvSpPr>
          <p:nvPr userDrawn="1"/>
        </p:nvSpPr>
        <p:spPr bwMode="auto">
          <a:xfrm>
            <a:off x="28225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Freeform 5">
            <a:extLst>
              <a:ext uri="{FF2B5EF4-FFF2-40B4-BE49-F238E27FC236}">
                <a16:creationId xmlns:a16="http://schemas.microsoft.com/office/drawing/2014/main" id="{C1561070-E604-473F-8E55-B4502DA7BD6D}"/>
              </a:ext>
            </a:extLst>
          </p:cNvPr>
          <p:cNvSpPr>
            <a:spLocks/>
          </p:cNvSpPr>
          <p:nvPr userDrawn="1"/>
        </p:nvSpPr>
        <p:spPr bwMode="auto">
          <a:xfrm>
            <a:off x="32258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Freeform 5">
            <a:extLst>
              <a:ext uri="{FF2B5EF4-FFF2-40B4-BE49-F238E27FC236}">
                <a16:creationId xmlns:a16="http://schemas.microsoft.com/office/drawing/2014/main" id="{4669F3F3-7F13-41B1-98EA-A04A88CE469C}"/>
              </a:ext>
            </a:extLst>
          </p:cNvPr>
          <p:cNvSpPr>
            <a:spLocks/>
          </p:cNvSpPr>
          <p:nvPr userDrawn="1"/>
        </p:nvSpPr>
        <p:spPr bwMode="auto">
          <a:xfrm>
            <a:off x="36290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Freeform 5">
            <a:extLst>
              <a:ext uri="{FF2B5EF4-FFF2-40B4-BE49-F238E27FC236}">
                <a16:creationId xmlns:a16="http://schemas.microsoft.com/office/drawing/2014/main" id="{42BD7F25-AB3C-4D00-977B-E773BA10807B}"/>
              </a:ext>
            </a:extLst>
          </p:cNvPr>
          <p:cNvSpPr>
            <a:spLocks/>
          </p:cNvSpPr>
          <p:nvPr userDrawn="1"/>
        </p:nvSpPr>
        <p:spPr bwMode="auto">
          <a:xfrm>
            <a:off x="40322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Freeform 5">
            <a:extLst>
              <a:ext uri="{FF2B5EF4-FFF2-40B4-BE49-F238E27FC236}">
                <a16:creationId xmlns:a16="http://schemas.microsoft.com/office/drawing/2014/main" id="{7B466185-3DA7-4D33-85BF-EAAB41254563}"/>
              </a:ext>
            </a:extLst>
          </p:cNvPr>
          <p:cNvSpPr>
            <a:spLocks/>
          </p:cNvSpPr>
          <p:nvPr userDrawn="1"/>
        </p:nvSpPr>
        <p:spPr bwMode="auto">
          <a:xfrm>
            <a:off x="44354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Freeform 5">
            <a:extLst>
              <a:ext uri="{FF2B5EF4-FFF2-40B4-BE49-F238E27FC236}">
                <a16:creationId xmlns:a16="http://schemas.microsoft.com/office/drawing/2014/main" id="{067FBB6E-9FD4-4A30-8C7C-B36C4AA32A09}"/>
              </a:ext>
            </a:extLst>
          </p:cNvPr>
          <p:cNvSpPr>
            <a:spLocks/>
          </p:cNvSpPr>
          <p:nvPr userDrawn="1"/>
        </p:nvSpPr>
        <p:spPr bwMode="auto">
          <a:xfrm>
            <a:off x="48387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reeform 5">
            <a:extLst>
              <a:ext uri="{FF2B5EF4-FFF2-40B4-BE49-F238E27FC236}">
                <a16:creationId xmlns:a16="http://schemas.microsoft.com/office/drawing/2014/main" id="{0D0C4E3C-A37B-4027-B20D-46357FB3665E}"/>
              </a:ext>
            </a:extLst>
          </p:cNvPr>
          <p:cNvSpPr>
            <a:spLocks/>
          </p:cNvSpPr>
          <p:nvPr userDrawn="1"/>
        </p:nvSpPr>
        <p:spPr bwMode="auto">
          <a:xfrm>
            <a:off x="52419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5">
            <a:extLst>
              <a:ext uri="{FF2B5EF4-FFF2-40B4-BE49-F238E27FC236}">
                <a16:creationId xmlns:a16="http://schemas.microsoft.com/office/drawing/2014/main" id="{0FD2391E-D304-4294-8A05-6EC9E58FC417}"/>
              </a:ext>
            </a:extLst>
          </p:cNvPr>
          <p:cNvSpPr>
            <a:spLocks/>
          </p:cNvSpPr>
          <p:nvPr userDrawn="1"/>
        </p:nvSpPr>
        <p:spPr bwMode="auto">
          <a:xfrm>
            <a:off x="56451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5">
            <a:extLst>
              <a:ext uri="{FF2B5EF4-FFF2-40B4-BE49-F238E27FC236}">
                <a16:creationId xmlns:a16="http://schemas.microsoft.com/office/drawing/2014/main" id="{079D2452-BC77-4742-AB7B-30508A68E3CA}"/>
              </a:ext>
            </a:extLst>
          </p:cNvPr>
          <p:cNvSpPr>
            <a:spLocks/>
          </p:cNvSpPr>
          <p:nvPr userDrawn="1"/>
        </p:nvSpPr>
        <p:spPr bwMode="auto">
          <a:xfrm>
            <a:off x="60483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Freeform 5">
            <a:extLst>
              <a:ext uri="{FF2B5EF4-FFF2-40B4-BE49-F238E27FC236}">
                <a16:creationId xmlns:a16="http://schemas.microsoft.com/office/drawing/2014/main" id="{7BCEC5E2-D648-46C8-8C64-94FDDCE7685B}"/>
              </a:ext>
            </a:extLst>
          </p:cNvPr>
          <p:cNvSpPr>
            <a:spLocks/>
          </p:cNvSpPr>
          <p:nvPr userDrawn="1"/>
        </p:nvSpPr>
        <p:spPr bwMode="auto">
          <a:xfrm>
            <a:off x="64516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 name="Freeform 5">
            <a:extLst>
              <a:ext uri="{FF2B5EF4-FFF2-40B4-BE49-F238E27FC236}">
                <a16:creationId xmlns:a16="http://schemas.microsoft.com/office/drawing/2014/main" id="{6E6770F7-8B3D-46A2-BB80-73A1D63F34D1}"/>
              </a:ext>
            </a:extLst>
          </p:cNvPr>
          <p:cNvSpPr>
            <a:spLocks/>
          </p:cNvSpPr>
          <p:nvPr userDrawn="1"/>
        </p:nvSpPr>
        <p:spPr bwMode="auto">
          <a:xfrm>
            <a:off x="68548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5">
            <a:extLst>
              <a:ext uri="{FF2B5EF4-FFF2-40B4-BE49-F238E27FC236}">
                <a16:creationId xmlns:a16="http://schemas.microsoft.com/office/drawing/2014/main" id="{DA305386-2CA9-4CB1-B6C1-3B6D7F722A4A}"/>
              </a:ext>
            </a:extLst>
          </p:cNvPr>
          <p:cNvSpPr>
            <a:spLocks/>
          </p:cNvSpPr>
          <p:nvPr userDrawn="1"/>
        </p:nvSpPr>
        <p:spPr bwMode="auto">
          <a:xfrm>
            <a:off x="72580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5">
            <a:extLst>
              <a:ext uri="{FF2B5EF4-FFF2-40B4-BE49-F238E27FC236}">
                <a16:creationId xmlns:a16="http://schemas.microsoft.com/office/drawing/2014/main" id="{7F1BBA34-10D4-44F3-AE4C-203CE5E635E3}"/>
              </a:ext>
            </a:extLst>
          </p:cNvPr>
          <p:cNvSpPr>
            <a:spLocks/>
          </p:cNvSpPr>
          <p:nvPr userDrawn="1"/>
        </p:nvSpPr>
        <p:spPr bwMode="auto">
          <a:xfrm>
            <a:off x="76612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Freeform 5">
            <a:extLst>
              <a:ext uri="{FF2B5EF4-FFF2-40B4-BE49-F238E27FC236}">
                <a16:creationId xmlns:a16="http://schemas.microsoft.com/office/drawing/2014/main" id="{3E3BBB0A-F44B-4418-9AB5-90C76F47B65C}"/>
              </a:ext>
            </a:extLst>
          </p:cNvPr>
          <p:cNvSpPr>
            <a:spLocks/>
          </p:cNvSpPr>
          <p:nvPr userDrawn="1"/>
        </p:nvSpPr>
        <p:spPr bwMode="auto">
          <a:xfrm>
            <a:off x="80645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5">
            <a:extLst>
              <a:ext uri="{FF2B5EF4-FFF2-40B4-BE49-F238E27FC236}">
                <a16:creationId xmlns:a16="http://schemas.microsoft.com/office/drawing/2014/main" id="{786EAD10-8FDE-4463-AB44-FA22D4E08EB6}"/>
              </a:ext>
            </a:extLst>
          </p:cNvPr>
          <p:cNvSpPr>
            <a:spLocks/>
          </p:cNvSpPr>
          <p:nvPr userDrawn="1"/>
        </p:nvSpPr>
        <p:spPr bwMode="auto">
          <a:xfrm>
            <a:off x="84677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 name="Freeform 5">
            <a:extLst>
              <a:ext uri="{FF2B5EF4-FFF2-40B4-BE49-F238E27FC236}">
                <a16:creationId xmlns:a16="http://schemas.microsoft.com/office/drawing/2014/main" id="{F7762CAA-ACEF-45F9-9F8B-D4F10B020BC3}"/>
              </a:ext>
            </a:extLst>
          </p:cNvPr>
          <p:cNvSpPr>
            <a:spLocks/>
          </p:cNvSpPr>
          <p:nvPr userDrawn="1"/>
        </p:nvSpPr>
        <p:spPr bwMode="auto">
          <a:xfrm>
            <a:off x="88709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 name="Freeform 5">
            <a:extLst>
              <a:ext uri="{FF2B5EF4-FFF2-40B4-BE49-F238E27FC236}">
                <a16:creationId xmlns:a16="http://schemas.microsoft.com/office/drawing/2014/main" id="{386FE2DA-52B1-4946-89A1-7E807D6B8820}"/>
              </a:ext>
            </a:extLst>
          </p:cNvPr>
          <p:cNvSpPr>
            <a:spLocks/>
          </p:cNvSpPr>
          <p:nvPr userDrawn="1"/>
        </p:nvSpPr>
        <p:spPr bwMode="auto">
          <a:xfrm>
            <a:off x="92741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9" name="Freeform 5">
            <a:extLst>
              <a:ext uri="{FF2B5EF4-FFF2-40B4-BE49-F238E27FC236}">
                <a16:creationId xmlns:a16="http://schemas.microsoft.com/office/drawing/2014/main" id="{630CDC40-690A-4572-8E6C-F852F589C734}"/>
              </a:ext>
            </a:extLst>
          </p:cNvPr>
          <p:cNvSpPr>
            <a:spLocks/>
          </p:cNvSpPr>
          <p:nvPr userDrawn="1"/>
        </p:nvSpPr>
        <p:spPr bwMode="auto">
          <a:xfrm>
            <a:off x="104838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Freeform 5">
            <a:extLst>
              <a:ext uri="{FF2B5EF4-FFF2-40B4-BE49-F238E27FC236}">
                <a16:creationId xmlns:a16="http://schemas.microsoft.com/office/drawing/2014/main" id="{0CBE04A5-557D-4ED8-9367-4965DF872CB7}"/>
              </a:ext>
            </a:extLst>
          </p:cNvPr>
          <p:cNvSpPr>
            <a:spLocks/>
          </p:cNvSpPr>
          <p:nvPr userDrawn="1"/>
        </p:nvSpPr>
        <p:spPr bwMode="auto">
          <a:xfrm>
            <a:off x="96774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Freeform 5">
            <a:extLst>
              <a:ext uri="{FF2B5EF4-FFF2-40B4-BE49-F238E27FC236}">
                <a16:creationId xmlns:a16="http://schemas.microsoft.com/office/drawing/2014/main" id="{18C1D1A8-8F8A-49D6-AD02-B410DE26F0BE}"/>
              </a:ext>
            </a:extLst>
          </p:cNvPr>
          <p:cNvSpPr>
            <a:spLocks/>
          </p:cNvSpPr>
          <p:nvPr userDrawn="1"/>
        </p:nvSpPr>
        <p:spPr bwMode="auto">
          <a:xfrm>
            <a:off x="100806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5">
            <a:extLst>
              <a:ext uri="{FF2B5EF4-FFF2-40B4-BE49-F238E27FC236}">
                <a16:creationId xmlns:a16="http://schemas.microsoft.com/office/drawing/2014/main" id="{0919F9FD-AAF0-47C3-BF09-F46DC2147B65}"/>
              </a:ext>
            </a:extLst>
          </p:cNvPr>
          <p:cNvSpPr>
            <a:spLocks/>
          </p:cNvSpPr>
          <p:nvPr userDrawn="1"/>
        </p:nvSpPr>
        <p:spPr bwMode="auto">
          <a:xfrm>
            <a:off x="108870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5">
            <a:extLst>
              <a:ext uri="{FF2B5EF4-FFF2-40B4-BE49-F238E27FC236}">
                <a16:creationId xmlns:a16="http://schemas.microsoft.com/office/drawing/2014/main" id="{37375F0B-BC73-4249-8F6A-670E30ED9D64}"/>
              </a:ext>
            </a:extLst>
          </p:cNvPr>
          <p:cNvSpPr>
            <a:spLocks/>
          </p:cNvSpPr>
          <p:nvPr userDrawn="1"/>
        </p:nvSpPr>
        <p:spPr bwMode="auto">
          <a:xfrm>
            <a:off x="112903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5">
            <a:extLst>
              <a:ext uri="{FF2B5EF4-FFF2-40B4-BE49-F238E27FC236}">
                <a16:creationId xmlns:a16="http://schemas.microsoft.com/office/drawing/2014/main" id="{21E5C0A4-FAA3-4924-9412-BBA867E80D39}"/>
              </a:ext>
            </a:extLst>
          </p:cNvPr>
          <p:cNvSpPr>
            <a:spLocks/>
          </p:cNvSpPr>
          <p:nvPr userDrawn="1"/>
        </p:nvSpPr>
        <p:spPr bwMode="auto">
          <a:xfrm>
            <a:off x="116935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5">
            <a:extLst>
              <a:ext uri="{FF2B5EF4-FFF2-40B4-BE49-F238E27FC236}">
                <a16:creationId xmlns:a16="http://schemas.microsoft.com/office/drawing/2014/main" id="{DA9355A1-AFF3-49B5-8161-79FD9B4B2D14}"/>
              </a:ext>
            </a:extLst>
          </p:cNvPr>
          <p:cNvSpPr>
            <a:spLocks/>
          </p:cNvSpPr>
          <p:nvPr userDrawn="1"/>
        </p:nvSpPr>
        <p:spPr bwMode="auto">
          <a:xfrm>
            <a:off x="12096738"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etti Content Blu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2" name="Freeform 5">
            <a:extLst>
              <a:ext uri="{FF2B5EF4-FFF2-40B4-BE49-F238E27FC236}">
                <a16:creationId xmlns:a16="http://schemas.microsoft.com/office/drawing/2014/main" id="{2DC4114B-0609-4C4D-B543-47A78CCD924E}"/>
              </a:ext>
            </a:extLst>
          </p:cNvPr>
          <p:cNvSpPr>
            <a:spLocks/>
          </p:cNvSpPr>
          <p:nvPr userDrawn="1"/>
        </p:nvSpPr>
        <p:spPr bwMode="auto">
          <a:xfrm>
            <a:off x="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Freeform 5">
            <a:extLst>
              <a:ext uri="{FF2B5EF4-FFF2-40B4-BE49-F238E27FC236}">
                <a16:creationId xmlns:a16="http://schemas.microsoft.com/office/drawing/2014/main" id="{F4991A45-6BE7-41F5-A26B-FEDE1476FA01}"/>
              </a:ext>
            </a:extLst>
          </p:cNvPr>
          <p:cNvSpPr>
            <a:spLocks/>
          </p:cNvSpPr>
          <p:nvPr userDrawn="1"/>
        </p:nvSpPr>
        <p:spPr bwMode="auto">
          <a:xfrm>
            <a:off x="4032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Freeform 5">
            <a:extLst>
              <a:ext uri="{FF2B5EF4-FFF2-40B4-BE49-F238E27FC236}">
                <a16:creationId xmlns:a16="http://schemas.microsoft.com/office/drawing/2014/main" id="{1E524AC6-1148-4420-9876-811DD3A6CFA3}"/>
              </a:ext>
            </a:extLst>
          </p:cNvPr>
          <p:cNvSpPr>
            <a:spLocks/>
          </p:cNvSpPr>
          <p:nvPr userDrawn="1"/>
        </p:nvSpPr>
        <p:spPr bwMode="auto">
          <a:xfrm>
            <a:off x="8064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5">
            <a:extLst>
              <a:ext uri="{FF2B5EF4-FFF2-40B4-BE49-F238E27FC236}">
                <a16:creationId xmlns:a16="http://schemas.microsoft.com/office/drawing/2014/main" id="{3FB0D408-43F7-461D-BFDF-08A3F869B01B}"/>
              </a:ext>
            </a:extLst>
          </p:cNvPr>
          <p:cNvSpPr>
            <a:spLocks/>
          </p:cNvSpPr>
          <p:nvPr userDrawn="1"/>
        </p:nvSpPr>
        <p:spPr bwMode="auto">
          <a:xfrm>
            <a:off x="12096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5">
            <a:extLst>
              <a:ext uri="{FF2B5EF4-FFF2-40B4-BE49-F238E27FC236}">
                <a16:creationId xmlns:a16="http://schemas.microsoft.com/office/drawing/2014/main" id="{3BFEC4BA-AD08-41E5-B485-5D76779BD22C}"/>
              </a:ext>
            </a:extLst>
          </p:cNvPr>
          <p:cNvSpPr>
            <a:spLocks/>
          </p:cNvSpPr>
          <p:nvPr userDrawn="1"/>
        </p:nvSpPr>
        <p:spPr bwMode="auto">
          <a:xfrm>
            <a:off x="16129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5">
            <a:extLst>
              <a:ext uri="{FF2B5EF4-FFF2-40B4-BE49-F238E27FC236}">
                <a16:creationId xmlns:a16="http://schemas.microsoft.com/office/drawing/2014/main" id="{DCADCEEA-F24D-44AB-922F-8772E0343F65}"/>
              </a:ext>
            </a:extLst>
          </p:cNvPr>
          <p:cNvSpPr>
            <a:spLocks/>
          </p:cNvSpPr>
          <p:nvPr userDrawn="1"/>
        </p:nvSpPr>
        <p:spPr bwMode="auto">
          <a:xfrm>
            <a:off x="20161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5">
            <a:extLst>
              <a:ext uri="{FF2B5EF4-FFF2-40B4-BE49-F238E27FC236}">
                <a16:creationId xmlns:a16="http://schemas.microsoft.com/office/drawing/2014/main" id="{A787DE99-F548-4F27-BD73-008223ADC626}"/>
              </a:ext>
            </a:extLst>
          </p:cNvPr>
          <p:cNvSpPr>
            <a:spLocks/>
          </p:cNvSpPr>
          <p:nvPr userDrawn="1"/>
        </p:nvSpPr>
        <p:spPr bwMode="auto">
          <a:xfrm>
            <a:off x="24193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5">
            <a:extLst>
              <a:ext uri="{FF2B5EF4-FFF2-40B4-BE49-F238E27FC236}">
                <a16:creationId xmlns:a16="http://schemas.microsoft.com/office/drawing/2014/main" id="{7684DD24-7DDA-4D86-9D3A-4AF92794D2AB}"/>
              </a:ext>
            </a:extLst>
          </p:cNvPr>
          <p:cNvSpPr>
            <a:spLocks/>
          </p:cNvSpPr>
          <p:nvPr userDrawn="1"/>
        </p:nvSpPr>
        <p:spPr bwMode="auto">
          <a:xfrm>
            <a:off x="28225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5">
            <a:extLst>
              <a:ext uri="{FF2B5EF4-FFF2-40B4-BE49-F238E27FC236}">
                <a16:creationId xmlns:a16="http://schemas.microsoft.com/office/drawing/2014/main" id="{1B9B85DC-2B9F-4D61-8259-DFBAE7153C86}"/>
              </a:ext>
            </a:extLst>
          </p:cNvPr>
          <p:cNvSpPr>
            <a:spLocks/>
          </p:cNvSpPr>
          <p:nvPr userDrawn="1"/>
        </p:nvSpPr>
        <p:spPr bwMode="auto">
          <a:xfrm>
            <a:off x="32258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5">
            <a:extLst>
              <a:ext uri="{FF2B5EF4-FFF2-40B4-BE49-F238E27FC236}">
                <a16:creationId xmlns:a16="http://schemas.microsoft.com/office/drawing/2014/main" id="{A3C2DDF8-77DE-44E7-82EB-BD2B109B8FDF}"/>
              </a:ext>
            </a:extLst>
          </p:cNvPr>
          <p:cNvSpPr>
            <a:spLocks/>
          </p:cNvSpPr>
          <p:nvPr userDrawn="1"/>
        </p:nvSpPr>
        <p:spPr bwMode="auto">
          <a:xfrm>
            <a:off x="36290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5">
            <a:extLst>
              <a:ext uri="{FF2B5EF4-FFF2-40B4-BE49-F238E27FC236}">
                <a16:creationId xmlns:a16="http://schemas.microsoft.com/office/drawing/2014/main" id="{FA74D4D0-7595-4C86-991E-ACC5FA41CC6C}"/>
              </a:ext>
            </a:extLst>
          </p:cNvPr>
          <p:cNvSpPr>
            <a:spLocks/>
          </p:cNvSpPr>
          <p:nvPr userDrawn="1"/>
        </p:nvSpPr>
        <p:spPr bwMode="auto">
          <a:xfrm>
            <a:off x="40322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5">
            <a:extLst>
              <a:ext uri="{FF2B5EF4-FFF2-40B4-BE49-F238E27FC236}">
                <a16:creationId xmlns:a16="http://schemas.microsoft.com/office/drawing/2014/main" id="{23157884-97DA-4B49-BAA8-4F244EF86883}"/>
              </a:ext>
            </a:extLst>
          </p:cNvPr>
          <p:cNvSpPr>
            <a:spLocks/>
          </p:cNvSpPr>
          <p:nvPr userDrawn="1"/>
        </p:nvSpPr>
        <p:spPr bwMode="auto">
          <a:xfrm>
            <a:off x="44354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5">
            <a:extLst>
              <a:ext uri="{FF2B5EF4-FFF2-40B4-BE49-F238E27FC236}">
                <a16:creationId xmlns:a16="http://schemas.microsoft.com/office/drawing/2014/main" id="{07CDB3B0-5CB6-43DA-A0C1-5990C23AB10D}"/>
              </a:ext>
            </a:extLst>
          </p:cNvPr>
          <p:cNvSpPr>
            <a:spLocks/>
          </p:cNvSpPr>
          <p:nvPr userDrawn="1"/>
        </p:nvSpPr>
        <p:spPr bwMode="auto">
          <a:xfrm>
            <a:off x="48387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5">
            <a:extLst>
              <a:ext uri="{FF2B5EF4-FFF2-40B4-BE49-F238E27FC236}">
                <a16:creationId xmlns:a16="http://schemas.microsoft.com/office/drawing/2014/main" id="{A932886D-EB20-4026-9D6E-687F61B1AA23}"/>
              </a:ext>
            </a:extLst>
          </p:cNvPr>
          <p:cNvSpPr>
            <a:spLocks/>
          </p:cNvSpPr>
          <p:nvPr userDrawn="1"/>
        </p:nvSpPr>
        <p:spPr bwMode="auto">
          <a:xfrm>
            <a:off x="52419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5">
            <a:extLst>
              <a:ext uri="{FF2B5EF4-FFF2-40B4-BE49-F238E27FC236}">
                <a16:creationId xmlns:a16="http://schemas.microsoft.com/office/drawing/2014/main" id="{3E812D95-DE21-4AE5-8F40-2DB182F3DEB9}"/>
              </a:ext>
            </a:extLst>
          </p:cNvPr>
          <p:cNvSpPr>
            <a:spLocks/>
          </p:cNvSpPr>
          <p:nvPr userDrawn="1"/>
        </p:nvSpPr>
        <p:spPr bwMode="auto">
          <a:xfrm>
            <a:off x="56451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5">
            <a:extLst>
              <a:ext uri="{FF2B5EF4-FFF2-40B4-BE49-F238E27FC236}">
                <a16:creationId xmlns:a16="http://schemas.microsoft.com/office/drawing/2014/main" id="{210B2D4F-6E86-4287-8EA1-EA3A728A112A}"/>
              </a:ext>
            </a:extLst>
          </p:cNvPr>
          <p:cNvSpPr>
            <a:spLocks/>
          </p:cNvSpPr>
          <p:nvPr userDrawn="1"/>
        </p:nvSpPr>
        <p:spPr bwMode="auto">
          <a:xfrm>
            <a:off x="60483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5">
            <a:extLst>
              <a:ext uri="{FF2B5EF4-FFF2-40B4-BE49-F238E27FC236}">
                <a16:creationId xmlns:a16="http://schemas.microsoft.com/office/drawing/2014/main" id="{1E976474-73A7-4C5B-9BBB-2F877FE899E6}"/>
              </a:ext>
            </a:extLst>
          </p:cNvPr>
          <p:cNvSpPr>
            <a:spLocks/>
          </p:cNvSpPr>
          <p:nvPr userDrawn="1"/>
        </p:nvSpPr>
        <p:spPr bwMode="auto">
          <a:xfrm>
            <a:off x="64516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5">
            <a:extLst>
              <a:ext uri="{FF2B5EF4-FFF2-40B4-BE49-F238E27FC236}">
                <a16:creationId xmlns:a16="http://schemas.microsoft.com/office/drawing/2014/main" id="{465A6564-AC40-4493-A583-1FFB6C3E9DD9}"/>
              </a:ext>
            </a:extLst>
          </p:cNvPr>
          <p:cNvSpPr>
            <a:spLocks/>
          </p:cNvSpPr>
          <p:nvPr userDrawn="1"/>
        </p:nvSpPr>
        <p:spPr bwMode="auto">
          <a:xfrm>
            <a:off x="68548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5">
            <a:extLst>
              <a:ext uri="{FF2B5EF4-FFF2-40B4-BE49-F238E27FC236}">
                <a16:creationId xmlns:a16="http://schemas.microsoft.com/office/drawing/2014/main" id="{6954C064-7CB0-4288-BE96-E91AC7F876F2}"/>
              </a:ext>
            </a:extLst>
          </p:cNvPr>
          <p:cNvSpPr>
            <a:spLocks/>
          </p:cNvSpPr>
          <p:nvPr userDrawn="1"/>
        </p:nvSpPr>
        <p:spPr bwMode="auto">
          <a:xfrm>
            <a:off x="72580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5">
            <a:extLst>
              <a:ext uri="{FF2B5EF4-FFF2-40B4-BE49-F238E27FC236}">
                <a16:creationId xmlns:a16="http://schemas.microsoft.com/office/drawing/2014/main" id="{90BB86D8-7370-4CF9-8DCC-597757CFC2FB}"/>
              </a:ext>
            </a:extLst>
          </p:cNvPr>
          <p:cNvSpPr>
            <a:spLocks/>
          </p:cNvSpPr>
          <p:nvPr userDrawn="1"/>
        </p:nvSpPr>
        <p:spPr bwMode="auto">
          <a:xfrm>
            <a:off x="76612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5">
            <a:extLst>
              <a:ext uri="{FF2B5EF4-FFF2-40B4-BE49-F238E27FC236}">
                <a16:creationId xmlns:a16="http://schemas.microsoft.com/office/drawing/2014/main" id="{D8B61089-5F8D-4533-AFA2-5E4CFABC7955}"/>
              </a:ext>
            </a:extLst>
          </p:cNvPr>
          <p:cNvSpPr>
            <a:spLocks/>
          </p:cNvSpPr>
          <p:nvPr userDrawn="1"/>
        </p:nvSpPr>
        <p:spPr bwMode="auto">
          <a:xfrm>
            <a:off x="80645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5">
            <a:extLst>
              <a:ext uri="{FF2B5EF4-FFF2-40B4-BE49-F238E27FC236}">
                <a16:creationId xmlns:a16="http://schemas.microsoft.com/office/drawing/2014/main" id="{C3DAA582-A4E2-4D0D-9142-F0A4E91DF0FF}"/>
              </a:ext>
            </a:extLst>
          </p:cNvPr>
          <p:cNvSpPr>
            <a:spLocks/>
          </p:cNvSpPr>
          <p:nvPr userDrawn="1"/>
        </p:nvSpPr>
        <p:spPr bwMode="auto">
          <a:xfrm>
            <a:off x="84677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5">
            <a:extLst>
              <a:ext uri="{FF2B5EF4-FFF2-40B4-BE49-F238E27FC236}">
                <a16:creationId xmlns:a16="http://schemas.microsoft.com/office/drawing/2014/main" id="{0330153D-7AC7-4FEE-B014-E16DDA9F990D}"/>
              </a:ext>
            </a:extLst>
          </p:cNvPr>
          <p:cNvSpPr>
            <a:spLocks/>
          </p:cNvSpPr>
          <p:nvPr userDrawn="1"/>
        </p:nvSpPr>
        <p:spPr bwMode="auto">
          <a:xfrm>
            <a:off x="88709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5">
            <a:extLst>
              <a:ext uri="{FF2B5EF4-FFF2-40B4-BE49-F238E27FC236}">
                <a16:creationId xmlns:a16="http://schemas.microsoft.com/office/drawing/2014/main" id="{9FE05360-0BAD-4CD0-912B-2EFB0A93B25F}"/>
              </a:ext>
            </a:extLst>
          </p:cNvPr>
          <p:cNvSpPr>
            <a:spLocks/>
          </p:cNvSpPr>
          <p:nvPr userDrawn="1"/>
        </p:nvSpPr>
        <p:spPr bwMode="auto">
          <a:xfrm>
            <a:off x="92741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5">
            <a:extLst>
              <a:ext uri="{FF2B5EF4-FFF2-40B4-BE49-F238E27FC236}">
                <a16:creationId xmlns:a16="http://schemas.microsoft.com/office/drawing/2014/main" id="{2BB69768-4BF4-4369-941D-7F83EA731EC1}"/>
              </a:ext>
            </a:extLst>
          </p:cNvPr>
          <p:cNvSpPr>
            <a:spLocks/>
          </p:cNvSpPr>
          <p:nvPr userDrawn="1"/>
        </p:nvSpPr>
        <p:spPr bwMode="auto">
          <a:xfrm>
            <a:off x="104838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5">
            <a:extLst>
              <a:ext uri="{FF2B5EF4-FFF2-40B4-BE49-F238E27FC236}">
                <a16:creationId xmlns:a16="http://schemas.microsoft.com/office/drawing/2014/main" id="{51F585F2-FB0F-4846-9CD2-11F7FF96FD97}"/>
              </a:ext>
            </a:extLst>
          </p:cNvPr>
          <p:cNvSpPr>
            <a:spLocks/>
          </p:cNvSpPr>
          <p:nvPr userDrawn="1"/>
        </p:nvSpPr>
        <p:spPr bwMode="auto">
          <a:xfrm>
            <a:off x="96774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5">
            <a:extLst>
              <a:ext uri="{FF2B5EF4-FFF2-40B4-BE49-F238E27FC236}">
                <a16:creationId xmlns:a16="http://schemas.microsoft.com/office/drawing/2014/main" id="{CBE3430D-F606-4308-B49E-D9AAD7125090}"/>
              </a:ext>
            </a:extLst>
          </p:cNvPr>
          <p:cNvSpPr>
            <a:spLocks/>
          </p:cNvSpPr>
          <p:nvPr userDrawn="1"/>
        </p:nvSpPr>
        <p:spPr bwMode="auto">
          <a:xfrm>
            <a:off x="100806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Freeform 5">
            <a:extLst>
              <a:ext uri="{FF2B5EF4-FFF2-40B4-BE49-F238E27FC236}">
                <a16:creationId xmlns:a16="http://schemas.microsoft.com/office/drawing/2014/main" id="{DBCBDCF3-6847-4191-A872-E8389FEBE08D}"/>
              </a:ext>
            </a:extLst>
          </p:cNvPr>
          <p:cNvSpPr>
            <a:spLocks/>
          </p:cNvSpPr>
          <p:nvPr userDrawn="1"/>
        </p:nvSpPr>
        <p:spPr bwMode="auto">
          <a:xfrm>
            <a:off x="108870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5">
            <a:extLst>
              <a:ext uri="{FF2B5EF4-FFF2-40B4-BE49-F238E27FC236}">
                <a16:creationId xmlns:a16="http://schemas.microsoft.com/office/drawing/2014/main" id="{1F7B483D-EB1A-45B5-B1AD-0EAE7F64763C}"/>
              </a:ext>
            </a:extLst>
          </p:cNvPr>
          <p:cNvSpPr>
            <a:spLocks/>
          </p:cNvSpPr>
          <p:nvPr userDrawn="1"/>
        </p:nvSpPr>
        <p:spPr bwMode="auto">
          <a:xfrm>
            <a:off x="112903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5">
            <a:extLst>
              <a:ext uri="{FF2B5EF4-FFF2-40B4-BE49-F238E27FC236}">
                <a16:creationId xmlns:a16="http://schemas.microsoft.com/office/drawing/2014/main" id="{B3466B6D-9C19-4F9A-8173-BC98E52B1023}"/>
              </a:ext>
            </a:extLst>
          </p:cNvPr>
          <p:cNvSpPr>
            <a:spLocks/>
          </p:cNvSpPr>
          <p:nvPr userDrawn="1"/>
        </p:nvSpPr>
        <p:spPr bwMode="auto">
          <a:xfrm>
            <a:off x="116935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5">
            <a:extLst>
              <a:ext uri="{FF2B5EF4-FFF2-40B4-BE49-F238E27FC236}">
                <a16:creationId xmlns:a16="http://schemas.microsoft.com/office/drawing/2014/main" id="{9C4E25A9-A7F7-4238-B98D-A72344849620}"/>
              </a:ext>
            </a:extLst>
          </p:cNvPr>
          <p:cNvSpPr>
            <a:spLocks/>
          </p:cNvSpPr>
          <p:nvPr userDrawn="1"/>
        </p:nvSpPr>
        <p:spPr bwMode="auto">
          <a:xfrm>
            <a:off x="12096738"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Freeform 5">
            <a:extLst>
              <a:ext uri="{FF2B5EF4-FFF2-40B4-BE49-F238E27FC236}">
                <a16:creationId xmlns:a16="http://schemas.microsoft.com/office/drawing/2014/main" id="{582162BB-6F36-41B5-B5AD-B7FD4177E530}"/>
              </a:ext>
            </a:extLst>
          </p:cNvPr>
          <p:cNvSpPr>
            <a:spLocks/>
          </p:cNvSpPr>
          <p:nvPr userDrawn="1"/>
        </p:nvSpPr>
        <p:spPr bwMode="auto">
          <a:xfrm>
            <a:off x="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Freeform 5">
            <a:extLst>
              <a:ext uri="{FF2B5EF4-FFF2-40B4-BE49-F238E27FC236}">
                <a16:creationId xmlns:a16="http://schemas.microsoft.com/office/drawing/2014/main" id="{652516D9-F1FA-4063-ADA2-9B081A2D5A2E}"/>
              </a:ext>
            </a:extLst>
          </p:cNvPr>
          <p:cNvSpPr>
            <a:spLocks/>
          </p:cNvSpPr>
          <p:nvPr userDrawn="1"/>
        </p:nvSpPr>
        <p:spPr bwMode="auto">
          <a:xfrm>
            <a:off x="4032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Freeform 5">
            <a:extLst>
              <a:ext uri="{FF2B5EF4-FFF2-40B4-BE49-F238E27FC236}">
                <a16:creationId xmlns:a16="http://schemas.microsoft.com/office/drawing/2014/main" id="{1C6A6B49-4641-48E9-8819-769AAE00B198}"/>
              </a:ext>
            </a:extLst>
          </p:cNvPr>
          <p:cNvSpPr>
            <a:spLocks/>
          </p:cNvSpPr>
          <p:nvPr userDrawn="1"/>
        </p:nvSpPr>
        <p:spPr bwMode="auto">
          <a:xfrm>
            <a:off x="8064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Freeform 5">
            <a:extLst>
              <a:ext uri="{FF2B5EF4-FFF2-40B4-BE49-F238E27FC236}">
                <a16:creationId xmlns:a16="http://schemas.microsoft.com/office/drawing/2014/main" id="{B1530B27-CB32-4FD6-ADCD-696B9A77D606}"/>
              </a:ext>
            </a:extLst>
          </p:cNvPr>
          <p:cNvSpPr>
            <a:spLocks/>
          </p:cNvSpPr>
          <p:nvPr userDrawn="1"/>
        </p:nvSpPr>
        <p:spPr bwMode="auto">
          <a:xfrm>
            <a:off x="12096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Freeform 5">
            <a:extLst>
              <a:ext uri="{FF2B5EF4-FFF2-40B4-BE49-F238E27FC236}">
                <a16:creationId xmlns:a16="http://schemas.microsoft.com/office/drawing/2014/main" id="{BAFEEEB6-FF84-414F-A371-D3F809A1C86D}"/>
              </a:ext>
            </a:extLst>
          </p:cNvPr>
          <p:cNvSpPr>
            <a:spLocks/>
          </p:cNvSpPr>
          <p:nvPr userDrawn="1"/>
        </p:nvSpPr>
        <p:spPr bwMode="auto">
          <a:xfrm>
            <a:off x="16129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Freeform 5">
            <a:extLst>
              <a:ext uri="{FF2B5EF4-FFF2-40B4-BE49-F238E27FC236}">
                <a16:creationId xmlns:a16="http://schemas.microsoft.com/office/drawing/2014/main" id="{0F8F801F-06E9-4E1C-A137-226729983354}"/>
              </a:ext>
            </a:extLst>
          </p:cNvPr>
          <p:cNvSpPr>
            <a:spLocks/>
          </p:cNvSpPr>
          <p:nvPr userDrawn="1"/>
        </p:nvSpPr>
        <p:spPr bwMode="auto">
          <a:xfrm>
            <a:off x="20161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5">
            <a:extLst>
              <a:ext uri="{FF2B5EF4-FFF2-40B4-BE49-F238E27FC236}">
                <a16:creationId xmlns:a16="http://schemas.microsoft.com/office/drawing/2014/main" id="{3062C679-537B-4565-B111-60C31A15ACF4}"/>
              </a:ext>
            </a:extLst>
          </p:cNvPr>
          <p:cNvSpPr>
            <a:spLocks/>
          </p:cNvSpPr>
          <p:nvPr userDrawn="1"/>
        </p:nvSpPr>
        <p:spPr bwMode="auto">
          <a:xfrm>
            <a:off x="24193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5">
            <a:extLst>
              <a:ext uri="{FF2B5EF4-FFF2-40B4-BE49-F238E27FC236}">
                <a16:creationId xmlns:a16="http://schemas.microsoft.com/office/drawing/2014/main" id="{887EEB3A-4213-464A-87A3-D2DAF47421F5}"/>
              </a:ext>
            </a:extLst>
          </p:cNvPr>
          <p:cNvSpPr>
            <a:spLocks/>
          </p:cNvSpPr>
          <p:nvPr userDrawn="1"/>
        </p:nvSpPr>
        <p:spPr bwMode="auto">
          <a:xfrm>
            <a:off x="28225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5">
            <a:extLst>
              <a:ext uri="{FF2B5EF4-FFF2-40B4-BE49-F238E27FC236}">
                <a16:creationId xmlns:a16="http://schemas.microsoft.com/office/drawing/2014/main" id="{ADC86261-F90C-45E0-A168-7581A8C02C38}"/>
              </a:ext>
            </a:extLst>
          </p:cNvPr>
          <p:cNvSpPr>
            <a:spLocks/>
          </p:cNvSpPr>
          <p:nvPr userDrawn="1"/>
        </p:nvSpPr>
        <p:spPr bwMode="auto">
          <a:xfrm>
            <a:off x="32258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5">
            <a:extLst>
              <a:ext uri="{FF2B5EF4-FFF2-40B4-BE49-F238E27FC236}">
                <a16:creationId xmlns:a16="http://schemas.microsoft.com/office/drawing/2014/main" id="{504DD272-AA18-4EE6-AA29-9F6F74F23909}"/>
              </a:ext>
            </a:extLst>
          </p:cNvPr>
          <p:cNvSpPr>
            <a:spLocks/>
          </p:cNvSpPr>
          <p:nvPr userDrawn="1"/>
        </p:nvSpPr>
        <p:spPr bwMode="auto">
          <a:xfrm>
            <a:off x="36290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Freeform 5">
            <a:extLst>
              <a:ext uri="{FF2B5EF4-FFF2-40B4-BE49-F238E27FC236}">
                <a16:creationId xmlns:a16="http://schemas.microsoft.com/office/drawing/2014/main" id="{8BCD198C-85D1-4065-9D67-82D3B38E1C37}"/>
              </a:ext>
            </a:extLst>
          </p:cNvPr>
          <p:cNvSpPr>
            <a:spLocks/>
          </p:cNvSpPr>
          <p:nvPr userDrawn="1"/>
        </p:nvSpPr>
        <p:spPr bwMode="auto">
          <a:xfrm>
            <a:off x="40322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5">
            <a:extLst>
              <a:ext uri="{FF2B5EF4-FFF2-40B4-BE49-F238E27FC236}">
                <a16:creationId xmlns:a16="http://schemas.microsoft.com/office/drawing/2014/main" id="{2900C489-4586-4F04-BD13-FF483556032E}"/>
              </a:ext>
            </a:extLst>
          </p:cNvPr>
          <p:cNvSpPr>
            <a:spLocks/>
          </p:cNvSpPr>
          <p:nvPr userDrawn="1"/>
        </p:nvSpPr>
        <p:spPr bwMode="auto">
          <a:xfrm>
            <a:off x="44354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Freeform 5">
            <a:extLst>
              <a:ext uri="{FF2B5EF4-FFF2-40B4-BE49-F238E27FC236}">
                <a16:creationId xmlns:a16="http://schemas.microsoft.com/office/drawing/2014/main" id="{FFF75EF5-F4A4-47DF-B2E8-27AF735DAE67}"/>
              </a:ext>
            </a:extLst>
          </p:cNvPr>
          <p:cNvSpPr>
            <a:spLocks/>
          </p:cNvSpPr>
          <p:nvPr userDrawn="1"/>
        </p:nvSpPr>
        <p:spPr bwMode="auto">
          <a:xfrm>
            <a:off x="48387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Freeform 5">
            <a:extLst>
              <a:ext uri="{FF2B5EF4-FFF2-40B4-BE49-F238E27FC236}">
                <a16:creationId xmlns:a16="http://schemas.microsoft.com/office/drawing/2014/main" id="{0C8AD0A5-DBDC-4519-871E-FE913951AE59}"/>
              </a:ext>
            </a:extLst>
          </p:cNvPr>
          <p:cNvSpPr>
            <a:spLocks/>
          </p:cNvSpPr>
          <p:nvPr userDrawn="1"/>
        </p:nvSpPr>
        <p:spPr bwMode="auto">
          <a:xfrm>
            <a:off x="52419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Freeform 5">
            <a:extLst>
              <a:ext uri="{FF2B5EF4-FFF2-40B4-BE49-F238E27FC236}">
                <a16:creationId xmlns:a16="http://schemas.microsoft.com/office/drawing/2014/main" id="{5417658F-66B2-4FE7-A854-CC3AE0F7EB74}"/>
              </a:ext>
            </a:extLst>
          </p:cNvPr>
          <p:cNvSpPr>
            <a:spLocks/>
          </p:cNvSpPr>
          <p:nvPr userDrawn="1"/>
        </p:nvSpPr>
        <p:spPr bwMode="auto">
          <a:xfrm>
            <a:off x="56451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Freeform 5">
            <a:extLst>
              <a:ext uri="{FF2B5EF4-FFF2-40B4-BE49-F238E27FC236}">
                <a16:creationId xmlns:a16="http://schemas.microsoft.com/office/drawing/2014/main" id="{A81C42B8-9501-457C-9DBC-BA397001DE6B}"/>
              </a:ext>
            </a:extLst>
          </p:cNvPr>
          <p:cNvSpPr>
            <a:spLocks/>
          </p:cNvSpPr>
          <p:nvPr userDrawn="1"/>
        </p:nvSpPr>
        <p:spPr bwMode="auto">
          <a:xfrm>
            <a:off x="60483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Freeform 5">
            <a:extLst>
              <a:ext uri="{FF2B5EF4-FFF2-40B4-BE49-F238E27FC236}">
                <a16:creationId xmlns:a16="http://schemas.microsoft.com/office/drawing/2014/main" id="{1E20BB75-9E81-42DF-B4BF-5B6987919CEC}"/>
              </a:ext>
            </a:extLst>
          </p:cNvPr>
          <p:cNvSpPr>
            <a:spLocks/>
          </p:cNvSpPr>
          <p:nvPr userDrawn="1"/>
        </p:nvSpPr>
        <p:spPr bwMode="auto">
          <a:xfrm>
            <a:off x="64516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Freeform 5">
            <a:extLst>
              <a:ext uri="{FF2B5EF4-FFF2-40B4-BE49-F238E27FC236}">
                <a16:creationId xmlns:a16="http://schemas.microsoft.com/office/drawing/2014/main" id="{D01EE500-D7A1-4352-BAD2-B850ACC4BC6A}"/>
              </a:ext>
            </a:extLst>
          </p:cNvPr>
          <p:cNvSpPr>
            <a:spLocks/>
          </p:cNvSpPr>
          <p:nvPr userDrawn="1"/>
        </p:nvSpPr>
        <p:spPr bwMode="auto">
          <a:xfrm>
            <a:off x="68548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5">
            <a:extLst>
              <a:ext uri="{FF2B5EF4-FFF2-40B4-BE49-F238E27FC236}">
                <a16:creationId xmlns:a16="http://schemas.microsoft.com/office/drawing/2014/main" id="{1587723F-EB9C-433F-ACA5-343CDE53B4CA}"/>
              </a:ext>
            </a:extLst>
          </p:cNvPr>
          <p:cNvSpPr>
            <a:spLocks/>
          </p:cNvSpPr>
          <p:nvPr userDrawn="1"/>
        </p:nvSpPr>
        <p:spPr bwMode="auto">
          <a:xfrm>
            <a:off x="72580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5">
            <a:extLst>
              <a:ext uri="{FF2B5EF4-FFF2-40B4-BE49-F238E27FC236}">
                <a16:creationId xmlns:a16="http://schemas.microsoft.com/office/drawing/2014/main" id="{3B89FD7D-E9C3-4C00-9808-59AAFB03163F}"/>
              </a:ext>
            </a:extLst>
          </p:cNvPr>
          <p:cNvSpPr>
            <a:spLocks/>
          </p:cNvSpPr>
          <p:nvPr userDrawn="1"/>
        </p:nvSpPr>
        <p:spPr bwMode="auto">
          <a:xfrm>
            <a:off x="76612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Freeform 5">
            <a:extLst>
              <a:ext uri="{FF2B5EF4-FFF2-40B4-BE49-F238E27FC236}">
                <a16:creationId xmlns:a16="http://schemas.microsoft.com/office/drawing/2014/main" id="{6E04DD36-8E16-472A-941F-022D2E9A88A8}"/>
              </a:ext>
            </a:extLst>
          </p:cNvPr>
          <p:cNvSpPr>
            <a:spLocks/>
          </p:cNvSpPr>
          <p:nvPr userDrawn="1"/>
        </p:nvSpPr>
        <p:spPr bwMode="auto">
          <a:xfrm>
            <a:off x="80645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5">
            <a:extLst>
              <a:ext uri="{FF2B5EF4-FFF2-40B4-BE49-F238E27FC236}">
                <a16:creationId xmlns:a16="http://schemas.microsoft.com/office/drawing/2014/main" id="{12E1B3B0-875B-4233-B21E-CFCC3D054FB2}"/>
              </a:ext>
            </a:extLst>
          </p:cNvPr>
          <p:cNvSpPr>
            <a:spLocks/>
          </p:cNvSpPr>
          <p:nvPr userDrawn="1"/>
        </p:nvSpPr>
        <p:spPr bwMode="auto">
          <a:xfrm>
            <a:off x="84677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5">
            <a:extLst>
              <a:ext uri="{FF2B5EF4-FFF2-40B4-BE49-F238E27FC236}">
                <a16:creationId xmlns:a16="http://schemas.microsoft.com/office/drawing/2014/main" id="{EEFA6ADA-AE04-43D9-AEBA-6D4B6101D19D}"/>
              </a:ext>
            </a:extLst>
          </p:cNvPr>
          <p:cNvSpPr>
            <a:spLocks/>
          </p:cNvSpPr>
          <p:nvPr userDrawn="1"/>
        </p:nvSpPr>
        <p:spPr bwMode="auto">
          <a:xfrm>
            <a:off x="88709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5">
            <a:extLst>
              <a:ext uri="{FF2B5EF4-FFF2-40B4-BE49-F238E27FC236}">
                <a16:creationId xmlns:a16="http://schemas.microsoft.com/office/drawing/2014/main" id="{EF5B0E26-2791-4B14-B592-172C2FAC6FE5}"/>
              </a:ext>
            </a:extLst>
          </p:cNvPr>
          <p:cNvSpPr>
            <a:spLocks/>
          </p:cNvSpPr>
          <p:nvPr userDrawn="1"/>
        </p:nvSpPr>
        <p:spPr bwMode="auto">
          <a:xfrm>
            <a:off x="92741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Freeform 5">
            <a:extLst>
              <a:ext uri="{FF2B5EF4-FFF2-40B4-BE49-F238E27FC236}">
                <a16:creationId xmlns:a16="http://schemas.microsoft.com/office/drawing/2014/main" id="{7CDA8C23-F3D0-475C-8B0B-D2483AECFAB8}"/>
              </a:ext>
            </a:extLst>
          </p:cNvPr>
          <p:cNvSpPr>
            <a:spLocks/>
          </p:cNvSpPr>
          <p:nvPr userDrawn="1"/>
        </p:nvSpPr>
        <p:spPr bwMode="auto">
          <a:xfrm>
            <a:off x="104838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5">
            <a:extLst>
              <a:ext uri="{FF2B5EF4-FFF2-40B4-BE49-F238E27FC236}">
                <a16:creationId xmlns:a16="http://schemas.microsoft.com/office/drawing/2014/main" id="{A6895141-163A-4201-B333-6467D533F440}"/>
              </a:ext>
            </a:extLst>
          </p:cNvPr>
          <p:cNvSpPr>
            <a:spLocks/>
          </p:cNvSpPr>
          <p:nvPr userDrawn="1"/>
        </p:nvSpPr>
        <p:spPr bwMode="auto">
          <a:xfrm>
            <a:off x="96774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5">
            <a:extLst>
              <a:ext uri="{FF2B5EF4-FFF2-40B4-BE49-F238E27FC236}">
                <a16:creationId xmlns:a16="http://schemas.microsoft.com/office/drawing/2014/main" id="{96857859-9A05-4D31-8334-CDC677051A05}"/>
              </a:ext>
            </a:extLst>
          </p:cNvPr>
          <p:cNvSpPr>
            <a:spLocks/>
          </p:cNvSpPr>
          <p:nvPr userDrawn="1"/>
        </p:nvSpPr>
        <p:spPr bwMode="auto">
          <a:xfrm>
            <a:off x="100806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5">
            <a:extLst>
              <a:ext uri="{FF2B5EF4-FFF2-40B4-BE49-F238E27FC236}">
                <a16:creationId xmlns:a16="http://schemas.microsoft.com/office/drawing/2014/main" id="{EBBC59FD-BB44-465C-9882-47450B890D91}"/>
              </a:ext>
            </a:extLst>
          </p:cNvPr>
          <p:cNvSpPr>
            <a:spLocks/>
          </p:cNvSpPr>
          <p:nvPr userDrawn="1"/>
        </p:nvSpPr>
        <p:spPr bwMode="auto">
          <a:xfrm>
            <a:off x="108870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Freeform 5">
            <a:extLst>
              <a:ext uri="{FF2B5EF4-FFF2-40B4-BE49-F238E27FC236}">
                <a16:creationId xmlns:a16="http://schemas.microsoft.com/office/drawing/2014/main" id="{B55E93B0-6435-4CBB-9B59-5C2C61984C86}"/>
              </a:ext>
            </a:extLst>
          </p:cNvPr>
          <p:cNvSpPr>
            <a:spLocks/>
          </p:cNvSpPr>
          <p:nvPr userDrawn="1"/>
        </p:nvSpPr>
        <p:spPr bwMode="auto">
          <a:xfrm>
            <a:off x="112903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5">
            <a:extLst>
              <a:ext uri="{FF2B5EF4-FFF2-40B4-BE49-F238E27FC236}">
                <a16:creationId xmlns:a16="http://schemas.microsoft.com/office/drawing/2014/main" id="{CB08B145-8F37-4A8A-A4CE-4438007E168A}"/>
              </a:ext>
            </a:extLst>
          </p:cNvPr>
          <p:cNvSpPr>
            <a:spLocks/>
          </p:cNvSpPr>
          <p:nvPr userDrawn="1"/>
        </p:nvSpPr>
        <p:spPr bwMode="auto">
          <a:xfrm>
            <a:off x="116935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5">
            <a:extLst>
              <a:ext uri="{FF2B5EF4-FFF2-40B4-BE49-F238E27FC236}">
                <a16:creationId xmlns:a16="http://schemas.microsoft.com/office/drawing/2014/main" id="{3B0D020A-90FC-400F-B7B5-63FC994068E4}"/>
              </a:ext>
            </a:extLst>
          </p:cNvPr>
          <p:cNvSpPr>
            <a:spLocks/>
          </p:cNvSpPr>
          <p:nvPr userDrawn="1"/>
        </p:nvSpPr>
        <p:spPr bwMode="auto">
          <a:xfrm>
            <a:off x="12096738"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007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Pattern Black">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a:t>Insert Text Here</a:t>
            </a:r>
          </a:p>
        </p:txBody>
      </p:sp>
      <p:pic>
        <p:nvPicPr>
          <p:cNvPr id="3" name="Picture 2">
            <a:extLst>
              <a:ext uri="{FF2B5EF4-FFF2-40B4-BE49-F238E27FC236}">
                <a16:creationId xmlns:a16="http://schemas.microsoft.com/office/drawing/2014/main" id="{9C8B4846-4E60-4E5B-9695-28F923D1D7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rot="5400000">
            <a:off x="5753100" y="419100"/>
            <a:ext cx="685800" cy="12192000"/>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tx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91440" tIns="0" rIns="9144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r>
              <a:rPr lang="en-US"/>
              <a:t>Insert text here</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91440" tIns="0" rIns="91440" bIns="0">
            <a:noAutofit/>
          </a:bodyPr>
          <a:lstStyle>
            <a:lvl1pPr marL="0" indent="0" algn="l">
              <a:spcBef>
                <a:spcPts val="0"/>
              </a:spcBef>
              <a:spcAft>
                <a:spcPts val="0"/>
              </a:spcAft>
              <a:buFont typeface="Arial" panose="020B0604020202020204" pitchFamily="34" charset="0"/>
              <a:buNone/>
              <a:defRPr lang="en-US" sz="1800" kern="1200" dirty="0">
                <a:solidFill>
                  <a:schemeClr val="bg2"/>
                </a:solidFill>
                <a:latin typeface="+mn-lt"/>
                <a:ea typeface="+mn-ea"/>
                <a:cs typeface="+mn-cs"/>
              </a:defRPr>
            </a:lvl1pPr>
          </a:lstStyle>
          <a:p>
            <a:pPr lvl="0"/>
            <a:r>
              <a:rPr lang="en-US"/>
              <a:t>Insert content here</a:t>
            </a:r>
          </a:p>
        </p:txBody>
      </p:sp>
      <p:pic>
        <p:nvPicPr>
          <p:cNvPr id="3" name="Picture 2">
            <a:extLst>
              <a:ext uri="{FF2B5EF4-FFF2-40B4-BE49-F238E27FC236}">
                <a16:creationId xmlns:a16="http://schemas.microsoft.com/office/drawing/2014/main" id="{8D8AAE41-A985-425A-934D-615BBE3602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5400000">
            <a:off x="5753100" y="419100"/>
            <a:ext cx="685800" cy="12192000"/>
          </a:xfrm>
          <a:prstGeom prst="rect">
            <a:avLst/>
          </a:prstGeom>
        </p:spPr>
      </p:pic>
    </p:spTree>
    <p:extLst>
      <p:ext uri="{BB962C8B-B14F-4D97-AF65-F5344CB8AC3E}">
        <p14:creationId xmlns:p14="http://schemas.microsoft.com/office/powerpoint/2010/main" val="249900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1/12/2022</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88" r:id="rId2"/>
    <p:sldLayoutId id="2147483702" r:id="rId3"/>
    <p:sldLayoutId id="2147483699" r:id="rId4"/>
    <p:sldLayoutId id="2147483701" r:id="rId5"/>
    <p:sldLayoutId id="2147483700" r:id="rId6"/>
    <p:sldLayoutId id="2147483703" r:id="rId7"/>
    <p:sldLayoutId id="2147483690" r:id="rId8"/>
    <p:sldLayoutId id="2147483704" r:id="rId9"/>
    <p:sldLayoutId id="2147483691"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ctrTitle" idx="4294967295"/>
          </p:nvPr>
        </p:nvSpPr>
        <p:spPr>
          <a:xfrm>
            <a:off x="3888954" y="2311400"/>
            <a:ext cx="8013486" cy="2235200"/>
          </a:xfrm>
        </p:spPr>
        <p:txBody>
          <a:bodyPr anchor="ctr">
            <a:noAutofit/>
          </a:bodyPr>
          <a:lstStyle/>
          <a:p>
            <a:pPr eaLnBrk="1" hangingPunct="1"/>
            <a:r>
              <a:rPr lang="en-US" altLang="en-US" b="1" dirty="0">
                <a:solidFill>
                  <a:srgbClr val="01C2D1"/>
                </a:solidFill>
              </a:rPr>
              <a:t>Social Media</a:t>
            </a:r>
            <a:r>
              <a:rPr lang="en-US" altLang="en-US" dirty="0"/>
              <a:t> </a:t>
            </a:r>
            <a:r>
              <a:rPr lang="en-US" altLang="en-US" b="1" dirty="0">
                <a:solidFill>
                  <a:srgbClr val="FE4387"/>
                </a:solidFill>
              </a:rPr>
              <a:t>in</a:t>
            </a:r>
            <a:r>
              <a:rPr lang="en-US" altLang="en-US" b="1" dirty="0"/>
              <a:t> </a:t>
            </a:r>
            <a:r>
              <a:rPr lang="en-US" altLang="en-US" b="1" dirty="0">
                <a:solidFill>
                  <a:srgbClr val="F69000"/>
                </a:solidFill>
              </a:rPr>
              <a:t>Coursework</a:t>
            </a:r>
            <a:br>
              <a:rPr lang="en-US" altLang="en-US" b="1" dirty="0"/>
            </a:br>
            <a:endParaRPr lang="en-US" altLang="en-US" b="1" dirty="0">
              <a:latin typeface="+mn-lt"/>
            </a:endParaRPr>
          </a:p>
        </p:txBody>
      </p:sp>
      <p:sp>
        <p:nvSpPr>
          <p:cNvPr id="2" name="TextBox 1">
            <a:extLst>
              <a:ext uri="{FF2B5EF4-FFF2-40B4-BE49-F238E27FC236}">
                <a16:creationId xmlns:a16="http://schemas.microsoft.com/office/drawing/2014/main" id="{461090FA-721A-4B84-8F4B-9DAA9213E6EF}"/>
              </a:ext>
            </a:extLst>
          </p:cNvPr>
          <p:cNvSpPr txBox="1"/>
          <p:nvPr/>
        </p:nvSpPr>
        <p:spPr>
          <a:xfrm>
            <a:off x="8010525" y="5267325"/>
            <a:ext cx="3990975" cy="1323439"/>
          </a:xfrm>
          <a:prstGeom prst="rect">
            <a:avLst/>
          </a:prstGeom>
          <a:noFill/>
        </p:spPr>
        <p:txBody>
          <a:bodyPr wrap="square" rtlCol="0">
            <a:spAutoFit/>
          </a:bodyPr>
          <a:lstStyle/>
          <a:p>
            <a:r>
              <a:rPr lang="en-CA" sz="2800" dirty="0"/>
              <a:t>Anna Press</a:t>
            </a:r>
          </a:p>
          <a:p>
            <a:r>
              <a:rPr lang="en-CA" sz="2800" dirty="0"/>
              <a:t>apress@luc.edu</a:t>
            </a:r>
          </a:p>
          <a:p>
            <a:r>
              <a:rPr lang="en-US" altLang="en-US" sz="2400" b="1" dirty="0"/>
              <a:t>School of Education</a:t>
            </a:r>
            <a:endParaRPr lang="en-CA" sz="1050" dirty="0"/>
          </a:p>
        </p:txBody>
      </p:sp>
      <p:sp>
        <p:nvSpPr>
          <p:cNvPr id="3" name="TextBox 2">
            <a:extLst>
              <a:ext uri="{FF2B5EF4-FFF2-40B4-BE49-F238E27FC236}">
                <a16:creationId xmlns:a16="http://schemas.microsoft.com/office/drawing/2014/main" id="{0715FA50-48E7-49A6-A5BF-11C033E2C0CA}"/>
              </a:ext>
            </a:extLst>
          </p:cNvPr>
          <p:cNvSpPr txBox="1"/>
          <p:nvPr/>
        </p:nvSpPr>
        <p:spPr>
          <a:xfrm>
            <a:off x="228600" y="381000"/>
            <a:ext cx="2895600" cy="646331"/>
          </a:xfrm>
          <a:prstGeom prst="rect">
            <a:avLst/>
          </a:prstGeom>
          <a:noFill/>
        </p:spPr>
        <p:txBody>
          <a:bodyPr wrap="square" rtlCol="0">
            <a:spAutoFit/>
          </a:bodyPr>
          <a:lstStyle/>
          <a:p>
            <a:r>
              <a:rPr lang="en-CA" dirty="0"/>
              <a:t>FOTL Conference</a:t>
            </a:r>
          </a:p>
          <a:p>
            <a:r>
              <a:rPr lang="en-CA" dirty="0"/>
              <a:t>January 12, 2022</a:t>
            </a:r>
          </a:p>
        </p:txBody>
      </p:sp>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9EEFC9-8694-473D-B65C-260061A71AC2}"/>
              </a:ext>
            </a:extLst>
          </p:cNvPr>
          <p:cNvSpPr>
            <a:spLocks noGrp="1"/>
          </p:cNvSpPr>
          <p:nvPr>
            <p:ph type="title"/>
          </p:nvPr>
        </p:nvSpPr>
        <p:spPr/>
        <p:txBody>
          <a:bodyPr/>
          <a:lstStyle/>
          <a:p>
            <a:r>
              <a:rPr lang="en-CA" dirty="0"/>
              <a:t>Sample Assignment Ideas</a:t>
            </a:r>
          </a:p>
        </p:txBody>
      </p:sp>
      <p:graphicFrame>
        <p:nvGraphicFramePr>
          <p:cNvPr id="4" name="Table 4">
            <a:extLst>
              <a:ext uri="{FF2B5EF4-FFF2-40B4-BE49-F238E27FC236}">
                <a16:creationId xmlns:a16="http://schemas.microsoft.com/office/drawing/2014/main" id="{4E1FD3F1-2001-410E-84F0-29C4D4FA8553}"/>
              </a:ext>
            </a:extLst>
          </p:cNvPr>
          <p:cNvGraphicFramePr>
            <a:graphicFrameLocks noGrp="1"/>
          </p:cNvGraphicFramePr>
          <p:nvPr>
            <p:extLst>
              <p:ext uri="{D42A27DB-BD31-4B8C-83A1-F6EECF244321}">
                <p14:modId xmlns:p14="http://schemas.microsoft.com/office/powerpoint/2010/main" val="2961675868"/>
              </p:ext>
            </p:extLst>
          </p:nvPr>
        </p:nvGraphicFramePr>
        <p:xfrm>
          <a:off x="-1" y="1445742"/>
          <a:ext cx="7722974" cy="5412257"/>
        </p:xfrm>
        <a:graphic>
          <a:graphicData uri="http://schemas.openxmlformats.org/drawingml/2006/table">
            <a:tbl>
              <a:tblPr firstRow="1" bandRow="1">
                <a:tableStyleId>{5C22544A-7EE6-4342-B048-85BDC9FD1C3A}</a:tableStyleId>
              </a:tblPr>
              <a:tblGrid>
                <a:gridCol w="4880920">
                  <a:extLst>
                    <a:ext uri="{9D8B030D-6E8A-4147-A177-3AD203B41FA5}">
                      <a16:colId xmlns:a16="http://schemas.microsoft.com/office/drawing/2014/main" val="1460719917"/>
                    </a:ext>
                  </a:extLst>
                </a:gridCol>
                <a:gridCol w="2842054">
                  <a:extLst>
                    <a:ext uri="{9D8B030D-6E8A-4147-A177-3AD203B41FA5}">
                      <a16:colId xmlns:a16="http://schemas.microsoft.com/office/drawing/2014/main" val="1360790793"/>
                    </a:ext>
                  </a:extLst>
                </a:gridCol>
              </a:tblGrid>
              <a:tr h="504350">
                <a:tc>
                  <a:txBody>
                    <a:bodyPr/>
                    <a:lstStyle/>
                    <a:p>
                      <a:r>
                        <a:rPr lang="en-CA" dirty="0"/>
                        <a:t>Assignment</a:t>
                      </a:r>
                    </a:p>
                  </a:txBody>
                  <a:tcPr/>
                </a:tc>
                <a:tc>
                  <a:txBody>
                    <a:bodyPr/>
                    <a:lstStyle/>
                    <a:p>
                      <a:r>
                        <a:rPr lang="en-CA" dirty="0"/>
                        <a:t>Field</a:t>
                      </a:r>
                    </a:p>
                  </a:txBody>
                  <a:tcPr/>
                </a:tc>
                <a:extLst>
                  <a:ext uri="{0D108BD9-81ED-4DB2-BD59-A6C34878D82A}">
                    <a16:rowId xmlns:a16="http://schemas.microsoft.com/office/drawing/2014/main" val="3061395211"/>
                  </a:ext>
                </a:extLst>
              </a:tr>
              <a:tr h="1519114">
                <a:tc>
                  <a:txBody>
                    <a:bodyPr/>
                    <a:lstStyle/>
                    <a:p>
                      <a:r>
                        <a:rPr lang="en-CA" sz="2000" dirty="0"/>
                        <a:t>Find a </a:t>
                      </a:r>
                      <a:r>
                        <a:rPr lang="en-CA" sz="2000" dirty="0" err="1"/>
                        <a:t>Tiktok</a:t>
                      </a:r>
                      <a:r>
                        <a:rPr lang="en-CA" sz="2000" dirty="0"/>
                        <a:t> or IG video about an idiom, grammatical construct, etc. and analyze it then create your own instructional video</a:t>
                      </a:r>
                    </a:p>
                  </a:txBody>
                  <a:tcPr/>
                </a:tc>
                <a:tc>
                  <a:txBody>
                    <a:bodyPr/>
                    <a:lstStyle/>
                    <a:p>
                      <a:r>
                        <a:rPr lang="en-CA" sz="2000" dirty="0"/>
                        <a:t>Modern Languages</a:t>
                      </a:r>
                    </a:p>
                  </a:txBody>
                  <a:tcPr/>
                </a:tc>
                <a:extLst>
                  <a:ext uri="{0D108BD9-81ED-4DB2-BD59-A6C34878D82A}">
                    <a16:rowId xmlns:a16="http://schemas.microsoft.com/office/drawing/2014/main" val="1792626307"/>
                  </a:ext>
                </a:extLst>
              </a:tr>
              <a:tr h="1519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t>Compile 5 government communications about COVID-19 on social media then write an analytical report</a:t>
                      </a:r>
                    </a:p>
                    <a:p>
                      <a:endParaRPr lang="en-CA" sz="2000" dirty="0"/>
                    </a:p>
                  </a:txBody>
                  <a:tcPr/>
                </a:tc>
                <a:tc>
                  <a:txBody>
                    <a:bodyPr/>
                    <a:lstStyle/>
                    <a:p>
                      <a:r>
                        <a:rPr lang="en-CA" sz="2000" dirty="0"/>
                        <a:t>Health Sciences</a:t>
                      </a:r>
                    </a:p>
                  </a:txBody>
                  <a:tcPr/>
                </a:tc>
                <a:extLst>
                  <a:ext uri="{0D108BD9-81ED-4DB2-BD59-A6C34878D82A}">
                    <a16:rowId xmlns:a16="http://schemas.microsoft.com/office/drawing/2014/main" val="3268598885"/>
                  </a:ext>
                </a:extLst>
              </a:tr>
              <a:tr h="1869679">
                <a:tc>
                  <a:txBody>
                    <a:bodyPr/>
                    <a:lstStyle/>
                    <a:p>
                      <a:r>
                        <a:rPr lang="en-CA" sz="2000" dirty="0"/>
                        <a:t>Prepare a presentation about social media platforms’ current data policies, including your recommendations for change citing congressional hearings, etc. </a:t>
                      </a:r>
                    </a:p>
                  </a:txBody>
                  <a:tcPr/>
                </a:tc>
                <a:tc>
                  <a:txBody>
                    <a:bodyPr/>
                    <a:lstStyle/>
                    <a:p>
                      <a:r>
                        <a:rPr lang="en-CA" sz="2000" dirty="0"/>
                        <a:t>Political Science</a:t>
                      </a:r>
                    </a:p>
                  </a:txBody>
                  <a:tcPr/>
                </a:tc>
                <a:extLst>
                  <a:ext uri="{0D108BD9-81ED-4DB2-BD59-A6C34878D82A}">
                    <a16:rowId xmlns:a16="http://schemas.microsoft.com/office/drawing/2014/main" val="879755499"/>
                  </a:ext>
                </a:extLst>
              </a:tr>
            </a:tbl>
          </a:graphicData>
        </a:graphic>
      </p:graphicFrame>
    </p:spTree>
    <p:extLst>
      <p:ext uri="{BB962C8B-B14F-4D97-AF65-F5344CB8AC3E}">
        <p14:creationId xmlns:p14="http://schemas.microsoft.com/office/powerpoint/2010/main" val="71376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p:txBody>
          <a:bodyPr/>
          <a:lstStyle/>
          <a:p>
            <a:r>
              <a:rPr lang="en-US" dirty="0"/>
              <a:t>Questions </a:t>
            </a:r>
            <a:r>
              <a:rPr lang="en-US" dirty="0">
                <a:solidFill>
                  <a:schemeClr val="accent5"/>
                </a:solidFill>
              </a:rPr>
              <a:t>&amp;</a:t>
            </a:r>
            <a:r>
              <a:rPr lang="en-US" dirty="0"/>
              <a:t> answers</a:t>
            </a:r>
          </a:p>
        </p:txBody>
      </p:sp>
      <p:sp>
        <p:nvSpPr>
          <p:cNvPr id="7" name="Text Placeholder 6">
            <a:extLst>
              <a:ext uri="{FF2B5EF4-FFF2-40B4-BE49-F238E27FC236}">
                <a16:creationId xmlns:a16="http://schemas.microsoft.com/office/drawing/2014/main" id="{C3BC92DE-1779-4A44-AED9-0261C2497DD9}"/>
              </a:ext>
            </a:extLst>
          </p:cNvPr>
          <p:cNvSpPr>
            <a:spLocks noGrp="1"/>
          </p:cNvSpPr>
          <p:nvPr>
            <p:ph type="body" sz="quarter" idx="12"/>
          </p:nvPr>
        </p:nvSpPr>
        <p:spPr/>
        <p:txBody>
          <a:bodyPr/>
          <a:lstStyle/>
          <a:p>
            <a:r>
              <a:rPr lang="en-US" altLang="en-US" sz="4000" dirty="0"/>
              <a:t>Thank you for your time!</a:t>
            </a:r>
          </a:p>
          <a:p>
            <a:endParaRPr lang="en-US" altLang="en-US" sz="4000" dirty="0"/>
          </a:p>
          <a:p>
            <a:r>
              <a:rPr lang="en-US" altLang="en-US" sz="4000" dirty="0"/>
              <a:t>apress@luc.edu </a:t>
            </a:r>
          </a:p>
          <a:p>
            <a:endParaRPr lang="en-US" dirty="0"/>
          </a:p>
        </p:txBody>
      </p:sp>
    </p:spTree>
    <p:extLst>
      <p:ext uri="{BB962C8B-B14F-4D97-AF65-F5344CB8AC3E}">
        <p14:creationId xmlns:p14="http://schemas.microsoft.com/office/powerpoint/2010/main" val="5767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BA0B6F-5258-479C-87B7-C806E6757035}"/>
              </a:ext>
            </a:extLst>
          </p:cNvPr>
          <p:cNvSpPr>
            <a:spLocks noGrp="1"/>
          </p:cNvSpPr>
          <p:nvPr>
            <p:ph type="title"/>
          </p:nvPr>
        </p:nvSpPr>
        <p:spPr>
          <a:xfrm>
            <a:off x="762000" y="677861"/>
            <a:ext cx="6477000" cy="1189038"/>
          </a:xfrm>
        </p:spPr>
        <p:txBody>
          <a:bodyPr/>
          <a:lstStyle/>
          <a:p>
            <a:r>
              <a:rPr lang="en-US" dirty="0">
                <a:solidFill>
                  <a:schemeClr val="accent2"/>
                </a:solidFill>
              </a:rPr>
              <a:t>Introduction</a:t>
            </a:r>
            <a:endParaRPr lang="en-US" dirty="0"/>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2000" y="2211859"/>
            <a:ext cx="6477000" cy="4399006"/>
          </a:xfrm>
        </p:spPr>
        <p:txBody>
          <a:bodyPr>
            <a:normAutofit/>
          </a:bodyPr>
          <a:lstStyle/>
          <a:p>
            <a:pPr algn="l" rtl="0" fontAlgn="base">
              <a:buFont typeface="Arial" panose="020B0604020202020204" pitchFamily="34" charset="0"/>
              <a:buChar char="•"/>
            </a:pPr>
            <a:endParaRPr lang="en-US" sz="1800" b="0" i="0" dirty="0">
              <a:solidFill>
                <a:srgbClr val="201F1E"/>
              </a:solidFill>
              <a:effectLst/>
              <a:latin typeface="Calibri" panose="020F0502020204030204" pitchFamily="34" charset="0"/>
            </a:endParaRPr>
          </a:p>
          <a:p>
            <a:pPr marL="342900" indent="-342900">
              <a:buFontTx/>
              <a:buChar char="-"/>
            </a:pPr>
            <a:r>
              <a:rPr lang="en-US" altLang="en-US" sz="2800" b="0" dirty="0"/>
              <a:t>International graduate student in the School of Education as of Fall 2020</a:t>
            </a:r>
          </a:p>
          <a:p>
            <a:pPr marL="342900" indent="-342900">
              <a:buFontTx/>
              <a:buChar char="-"/>
            </a:pPr>
            <a:r>
              <a:rPr lang="en-US" altLang="en-US" sz="2800" b="0" dirty="0"/>
              <a:t>Taught one section of a four-section Educational Policy class Fall 2021 at LUC </a:t>
            </a:r>
          </a:p>
          <a:p>
            <a:pPr marL="342900" indent="-342900">
              <a:buFontTx/>
              <a:buChar char="-"/>
            </a:pPr>
            <a:r>
              <a:rPr lang="en-US" altLang="en-US" sz="2800" b="0" dirty="0"/>
              <a:t>Classwork included a “Policy Pulse” assignment incorporating social media</a:t>
            </a:r>
          </a:p>
          <a:p>
            <a:pPr marL="342900" indent="-342900">
              <a:buFontTx/>
              <a:buChar char="-"/>
            </a:pPr>
            <a:endParaRPr lang="en-US" altLang="en-US" sz="2800" b="0" dirty="0"/>
          </a:p>
        </p:txBody>
      </p:sp>
      <p:pic>
        <p:nvPicPr>
          <p:cNvPr id="4" name="Picture 3">
            <a:extLst>
              <a:ext uri="{FF2B5EF4-FFF2-40B4-BE49-F238E27FC236}">
                <a16:creationId xmlns:a16="http://schemas.microsoft.com/office/drawing/2014/main" id="{092CF593-7FC1-4A41-877B-298B998FC7E7}"/>
              </a:ext>
            </a:extLst>
          </p:cNvPr>
          <p:cNvPicPr>
            <a:picLocks noChangeAspect="1"/>
          </p:cNvPicPr>
          <p:nvPr/>
        </p:nvPicPr>
        <p:blipFill rotWithShape="1">
          <a:blip r:embed="rId3"/>
          <a:srcRect t="4312" r="40624"/>
          <a:stretch/>
        </p:blipFill>
        <p:spPr>
          <a:xfrm rot="5400000">
            <a:off x="8799299" y="-245848"/>
            <a:ext cx="2718486" cy="3210182"/>
          </a:xfrm>
          <a:prstGeom prst="rect">
            <a:avLst/>
          </a:prstGeom>
        </p:spPr>
      </p:pic>
      <p:sp>
        <p:nvSpPr>
          <p:cNvPr id="6" name="Scroll: Horizontal 5">
            <a:extLst>
              <a:ext uri="{FF2B5EF4-FFF2-40B4-BE49-F238E27FC236}">
                <a16:creationId xmlns:a16="http://schemas.microsoft.com/office/drawing/2014/main" id="{64127554-421C-4865-B20F-5DB746DA42E0}"/>
              </a:ext>
            </a:extLst>
          </p:cNvPr>
          <p:cNvSpPr/>
          <p:nvPr/>
        </p:nvSpPr>
        <p:spPr>
          <a:xfrm>
            <a:off x="7919363" y="4351663"/>
            <a:ext cx="4131325" cy="225920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6D3BAF44-D828-4F7F-9443-2D0E5AAEB3F1}"/>
              </a:ext>
            </a:extLst>
          </p:cNvPr>
          <p:cNvSpPr txBox="1"/>
          <p:nvPr/>
        </p:nvSpPr>
        <p:spPr>
          <a:xfrm>
            <a:off x="8266395" y="4696434"/>
            <a:ext cx="3784293" cy="1692771"/>
          </a:xfrm>
          <a:prstGeom prst="rect">
            <a:avLst/>
          </a:prstGeom>
          <a:noFill/>
        </p:spPr>
        <p:txBody>
          <a:bodyPr wrap="square" rtlCol="0">
            <a:spAutoFit/>
          </a:bodyPr>
          <a:lstStyle/>
          <a:p>
            <a:r>
              <a:rPr lang="en-CA" sz="2600" dirty="0"/>
              <a:t>You’re welcome to ask questions &amp; share comments in the chat too</a:t>
            </a:r>
          </a:p>
        </p:txBody>
      </p:sp>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163351" y="599237"/>
            <a:ext cx="9141397" cy="615553"/>
          </a:xfrm>
        </p:spPr>
        <p:txBody>
          <a:bodyPr/>
          <a:lstStyle/>
          <a:p>
            <a:r>
              <a:rPr lang="en-US" dirty="0"/>
              <a:t>Overview</a:t>
            </a:r>
          </a:p>
        </p:txBody>
      </p:sp>
      <p:graphicFrame>
        <p:nvGraphicFramePr>
          <p:cNvPr id="3" name="Diagram 2">
            <a:extLst>
              <a:ext uri="{FF2B5EF4-FFF2-40B4-BE49-F238E27FC236}">
                <a16:creationId xmlns:a16="http://schemas.microsoft.com/office/drawing/2014/main" id="{03B8D04E-076A-4434-94E8-5BA0A77F6591}"/>
              </a:ext>
            </a:extLst>
          </p:cNvPr>
          <p:cNvGraphicFramePr/>
          <p:nvPr>
            <p:extLst>
              <p:ext uri="{D42A27DB-BD31-4B8C-83A1-F6EECF244321}">
                <p14:modId xmlns:p14="http://schemas.microsoft.com/office/powerpoint/2010/main" val="2273932310"/>
              </p:ext>
            </p:extLst>
          </p:nvPr>
        </p:nvGraphicFramePr>
        <p:xfrm>
          <a:off x="1064120" y="1348326"/>
          <a:ext cx="9556139" cy="466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354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0D1DFC-5D54-4DF6-99FA-917E49EA6C06}"/>
              </a:ext>
            </a:extLst>
          </p:cNvPr>
          <p:cNvSpPr>
            <a:spLocks noGrp="1"/>
          </p:cNvSpPr>
          <p:nvPr>
            <p:ph type="title"/>
          </p:nvPr>
        </p:nvSpPr>
        <p:spPr>
          <a:xfrm>
            <a:off x="3010929" y="753035"/>
            <a:ext cx="10591800" cy="646332"/>
          </a:xfrm>
        </p:spPr>
        <p:txBody>
          <a:bodyPr/>
          <a:lstStyle/>
          <a:p>
            <a:r>
              <a:rPr lang="en-US" dirty="0"/>
              <a:t>Key Context Considerations</a:t>
            </a:r>
          </a:p>
        </p:txBody>
      </p:sp>
      <p:graphicFrame>
        <p:nvGraphicFramePr>
          <p:cNvPr id="6" name="Content Placeholder 6" descr="key people SmartArt Graphic">
            <a:extLst>
              <a:ext uri="{FF2B5EF4-FFF2-40B4-BE49-F238E27FC236}">
                <a16:creationId xmlns:a16="http://schemas.microsoft.com/office/drawing/2014/main" id="{9E3A0DD1-A709-40A7-BC49-7647287B8555}"/>
              </a:ext>
            </a:extLst>
          </p:cNvPr>
          <p:cNvGraphicFramePr>
            <a:graphicFrameLocks/>
          </p:cNvGraphicFramePr>
          <p:nvPr>
            <p:extLst>
              <p:ext uri="{D42A27DB-BD31-4B8C-83A1-F6EECF244321}">
                <p14:modId xmlns:p14="http://schemas.microsoft.com/office/powerpoint/2010/main" val="3636090787"/>
              </p:ext>
            </p:extLst>
          </p:nvPr>
        </p:nvGraphicFramePr>
        <p:xfrm>
          <a:off x="0" y="1399367"/>
          <a:ext cx="12191999" cy="5458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2A7313B0-71E1-4601-80E5-B6FCC6D19A3F}"/>
              </a:ext>
            </a:extLst>
          </p:cNvPr>
          <p:cNvSpPr txBox="1"/>
          <p:nvPr/>
        </p:nvSpPr>
        <p:spPr>
          <a:xfrm>
            <a:off x="1375720" y="1752599"/>
            <a:ext cx="1635210" cy="646331"/>
          </a:xfrm>
          <a:prstGeom prst="rect">
            <a:avLst/>
          </a:prstGeom>
          <a:noFill/>
        </p:spPr>
        <p:txBody>
          <a:bodyPr wrap="square" rtlCol="0">
            <a:spAutoFit/>
          </a:bodyPr>
          <a:lstStyle/>
          <a:p>
            <a:r>
              <a:rPr lang="en-CA" sz="3600" dirty="0"/>
              <a:t>Who?</a:t>
            </a:r>
          </a:p>
        </p:txBody>
      </p:sp>
      <p:sp>
        <p:nvSpPr>
          <p:cNvPr id="7" name="TextBox 6">
            <a:extLst>
              <a:ext uri="{FF2B5EF4-FFF2-40B4-BE49-F238E27FC236}">
                <a16:creationId xmlns:a16="http://schemas.microsoft.com/office/drawing/2014/main" id="{71533734-4051-453E-B779-A6C0944BF11A}"/>
              </a:ext>
            </a:extLst>
          </p:cNvPr>
          <p:cNvSpPr txBox="1"/>
          <p:nvPr/>
        </p:nvSpPr>
        <p:spPr>
          <a:xfrm>
            <a:off x="5633664" y="1937265"/>
            <a:ext cx="1169773" cy="461665"/>
          </a:xfrm>
          <a:prstGeom prst="rect">
            <a:avLst/>
          </a:prstGeom>
          <a:noFill/>
        </p:spPr>
        <p:txBody>
          <a:bodyPr wrap="square" rtlCol="0">
            <a:spAutoFit/>
          </a:bodyPr>
          <a:lstStyle/>
          <a:p>
            <a:r>
              <a:rPr lang="en-CA" sz="2400" dirty="0"/>
              <a:t>What?</a:t>
            </a:r>
          </a:p>
        </p:txBody>
      </p:sp>
      <p:sp>
        <p:nvSpPr>
          <p:cNvPr id="8" name="TextBox 7">
            <a:extLst>
              <a:ext uri="{FF2B5EF4-FFF2-40B4-BE49-F238E27FC236}">
                <a16:creationId xmlns:a16="http://schemas.microsoft.com/office/drawing/2014/main" id="{C0CA333E-F879-4A51-8C2F-E9BD3AC1B33C}"/>
              </a:ext>
            </a:extLst>
          </p:cNvPr>
          <p:cNvSpPr txBox="1"/>
          <p:nvPr/>
        </p:nvSpPr>
        <p:spPr>
          <a:xfrm>
            <a:off x="9646507" y="1937265"/>
            <a:ext cx="1169773" cy="461665"/>
          </a:xfrm>
          <a:prstGeom prst="rect">
            <a:avLst/>
          </a:prstGeom>
          <a:noFill/>
        </p:spPr>
        <p:txBody>
          <a:bodyPr wrap="square" rtlCol="0">
            <a:spAutoFit/>
          </a:bodyPr>
          <a:lstStyle/>
          <a:p>
            <a:r>
              <a:rPr lang="en-CA" sz="2400" dirty="0"/>
              <a:t>How?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262CD5-AD01-42E3-9173-97C12BB0D9B8}"/>
              </a:ext>
            </a:extLst>
          </p:cNvPr>
          <p:cNvSpPr>
            <a:spLocks noGrp="1"/>
          </p:cNvSpPr>
          <p:nvPr>
            <p:ph type="title"/>
          </p:nvPr>
        </p:nvSpPr>
        <p:spPr>
          <a:xfrm>
            <a:off x="5127023" y="231990"/>
            <a:ext cx="6477000" cy="1189037"/>
          </a:xfrm>
        </p:spPr>
        <p:txBody>
          <a:bodyPr/>
          <a:lstStyle/>
          <a:p>
            <a:r>
              <a:rPr lang="en-US" dirty="0">
                <a:solidFill>
                  <a:srgbClr val="FF2625"/>
                </a:solidFill>
              </a:rPr>
              <a:t>Overview of Approach</a:t>
            </a:r>
            <a:br>
              <a:rPr lang="en-US" dirty="0">
                <a:solidFill>
                  <a:srgbClr val="FF2625"/>
                </a:solidFill>
              </a:rPr>
            </a:br>
            <a:endParaRPr lang="en-US" dirty="0"/>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4576884" y="720571"/>
            <a:ext cx="7364627" cy="5999206"/>
          </a:xfrm>
        </p:spPr>
        <p:txBody>
          <a:bodyPr>
            <a:noAutofit/>
          </a:bodyPr>
          <a:lstStyle/>
          <a:p>
            <a:pPr algn="l" rtl="0" fontAlgn="base"/>
            <a:r>
              <a:rPr lang="en-US" sz="2800" dirty="0">
                <a:solidFill>
                  <a:srgbClr val="000000"/>
                </a:solidFill>
                <a:latin typeface="Calibri" panose="020F0502020204030204" pitchFamily="34" charset="0"/>
              </a:rPr>
              <a:t>What? </a:t>
            </a:r>
          </a:p>
          <a:p>
            <a:pPr marL="342900" indent="-342900" algn="l" rtl="0" fontAlgn="base">
              <a:buFont typeface="Wingdings" panose="05000000000000000000" pitchFamily="2" charset="2"/>
              <a:buChar char="§"/>
            </a:pPr>
            <a:r>
              <a:rPr lang="en-US" sz="2800" b="0" i="0" dirty="0">
                <a:solidFill>
                  <a:srgbClr val="000000"/>
                </a:solidFill>
                <a:effectLst/>
                <a:latin typeface="Calibri" panose="020F0502020204030204" pitchFamily="34" charset="0"/>
              </a:rPr>
              <a:t>Use social media as a means for students to engage with equity-oriented policy topics</a:t>
            </a:r>
          </a:p>
          <a:p>
            <a:pPr algn="l" rtl="0" fontAlgn="base"/>
            <a:r>
              <a:rPr lang="en-US" sz="2800" i="0" dirty="0">
                <a:solidFill>
                  <a:srgbClr val="000000"/>
                </a:solidFill>
                <a:effectLst/>
                <a:latin typeface="Calibri" panose="020F0502020204030204" pitchFamily="34" charset="0"/>
              </a:rPr>
              <a:t>How?</a:t>
            </a:r>
          </a:p>
          <a:p>
            <a:pPr lvl="1" fontAlgn="base">
              <a:buFont typeface="Wingdings" panose="05000000000000000000" pitchFamily="2" charset="2"/>
              <a:buChar char="§"/>
            </a:pPr>
            <a:r>
              <a:rPr lang="en-US" sz="2800" dirty="0">
                <a:solidFill>
                  <a:srgbClr val="000000"/>
                </a:solidFill>
                <a:latin typeface="Calibri" panose="020F0502020204030204" pitchFamily="34" charset="0"/>
              </a:rPr>
              <a:t>In pairs t</a:t>
            </a:r>
            <a:r>
              <a:rPr lang="en-US" sz="2800" b="0" i="0" dirty="0">
                <a:solidFill>
                  <a:srgbClr val="000000"/>
                </a:solidFill>
                <a:effectLst/>
                <a:latin typeface="Calibri" panose="020F0502020204030204" pitchFamily="34" charset="0"/>
              </a:rPr>
              <a:t>hey chose the platform, post/tweet, mode of presentation</a:t>
            </a:r>
            <a:r>
              <a:rPr lang="en-US" sz="2800" dirty="0">
                <a:solidFill>
                  <a:srgbClr val="000000"/>
                </a:solidFill>
                <a:latin typeface="Calibri" panose="020F0502020204030204" pitchFamily="34" charset="0"/>
              </a:rPr>
              <a:t> &amp; </a:t>
            </a:r>
            <a:r>
              <a:rPr lang="en-US" sz="2800" b="0" i="0" dirty="0">
                <a:solidFill>
                  <a:srgbClr val="000000"/>
                </a:solidFill>
                <a:effectLst/>
                <a:latin typeface="Calibri" panose="020F0502020204030204" pitchFamily="34" charset="0"/>
              </a:rPr>
              <a:t>facilitated discussion, and summary format  </a:t>
            </a:r>
          </a:p>
          <a:p>
            <a:pPr marL="0" lvl="1" indent="0" fontAlgn="base">
              <a:buNone/>
            </a:pPr>
            <a:r>
              <a:rPr lang="en-US" sz="2800" b="1" i="0" dirty="0">
                <a:solidFill>
                  <a:srgbClr val="201F1E"/>
                </a:solidFill>
                <a:effectLst/>
                <a:latin typeface="Calibri" panose="020F0502020204030204" pitchFamily="34" charset="0"/>
              </a:rPr>
              <a:t>Why?</a:t>
            </a:r>
          </a:p>
          <a:p>
            <a:pPr marL="342900" indent="-342900" fontAlgn="base">
              <a:buFont typeface="Wingdings" panose="05000000000000000000" pitchFamily="2" charset="2"/>
              <a:buChar char="§"/>
            </a:pPr>
            <a:r>
              <a:rPr lang="en-US" sz="2800" b="0" dirty="0">
                <a:solidFill>
                  <a:srgbClr val="000000"/>
                </a:solidFill>
                <a:latin typeface="Calibri" panose="020F0502020204030204" pitchFamily="34" charset="0"/>
              </a:rPr>
              <a:t>E</a:t>
            </a:r>
            <a:r>
              <a:rPr lang="en-US" sz="2800" b="0" i="0" dirty="0">
                <a:solidFill>
                  <a:srgbClr val="000000"/>
                </a:solidFill>
                <a:effectLst/>
                <a:latin typeface="Calibri" panose="020F0502020204030204" pitchFamily="34" charset="0"/>
              </a:rPr>
              <a:t>ngage with social media/tech in new ways; </a:t>
            </a:r>
          </a:p>
          <a:p>
            <a:pPr marL="342900" indent="-342900" fontAlgn="base">
              <a:buFont typeface="Wingdings" panose="05000000000000000000" pitchFamily="2" charset="2"/>
              <a:buChar char="§"/>
            </a:pPr>
            <a:r>
              <a:rPr lang="en-US" sz="2800" b="0" dirty="0">
                <a:solidFill>
                  <a:srgbClr val="000000"/>
                </a:solidFill>
                <a:latin typeface="Calibri" panose="020F0502020204030204" pitchFamily="34" charset="0"/>
              </a:rPr>
              <a:t>Collaborate with each other;</a:t>
            </a:r>
            <a:endParaRPr lang="en-US" sz="2800" b="0" i="0" dirty="0">
              <a:solidFill>
                <a:srgbClr val="000000"/>
              </a:solidFill>
              <a:effectLst/>
              <a:latin typeface="Calibri" panose="020F0502020204030204" pitchFamily="34" charset="0"/>
            </a:endParaRPr>
          </a:p>
          <a:p>
            <a:pPr marL="342900" indent="-342900" fontAlgn="base">
              <a:buFont typeface="Wingdings" panose="05000000000000000000" pitchFamily="2" charset="2"/>
              <a:buChar char="§"/>
            </a:pPr>
            <a:r>
              <a:rPr lang="en-US" sz="2800" b="0" dirty="0">
                <a:solidFill>
                  <a:srgbClr val="000000"/>
                </a:solidFill>
                <a:latin typeface="Calibri" panose="020F0502020204030204" pitchFamily="34" charset="0"/>
              </a:rPr>
              <a:t>S</a:t>
            </a:r>
            <a:r>
              <a:rPr lang="en-US" sz="2800" b="0" i="0" dirty="0">
                <a:solidFill>
                  <a:srgbClr val="000000"/>
                </a:solidFill>
                <a:effectLst/>
                <a:latin typeface="Calibri" panose="020F0502020204030204" pitchFamily="34" charset="0"/>
              </a:rPr>
              <a:t>ee educational policy through a more relevant lens – it’s crucial that the learning is applicable and actionable (social media feels familiar)</a:t>
            </a:r>
            <a:endParaRPr lang="en-US" sz="2800" dirty="0"/>
          </a:p>
        </p:txBody>
      </p:sp>
    </p:spTree>
    <p:extLst>
      <p:ext uri="{BB962C8B-B14F-4D97-AF65-F5344CB8AC3E}">
        <p14:creationId xmlns:p14="http://schemas.microsoft.com/office/powerpoint/2010/main" val="39478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4004F6-2668-4FC1-838D-4ECB627E3359}"/>
              </a:ext>
            </a:extLst>
          </p:cNvPr>
          <p:cNvSpPr>
            <a:spLocks noGrp="1"/>
          </p:cNvSpPr>
          <p:nvPr>
            <p:ph type="title"/>
          </p:nvPr>
        </p:nvSpPr>
        <p:spPr>
          <a:xfrm>
            <a:off x="37791" y="0"/>
            <a:ext cx="11528853" cy="1189038"/>
          </a:xfrm>
        </p:spPr>
        <p:txBody>
          <a:bodyPr/>
          <a:lstStyle/>
          <a:p>
            <a:r>
              <a:rPr lang="en-US" sz="3200" dirty="0"/>
              <a:t>Example “Policy Pulse” Posts</a:t>
            </a:r>
          </a:p>
        </p:txBody>
      </p:sp>
      <p:pic>
        <p:nvPicPr>
          <p:cNvPr id="10" name="Picture 9">
            <a:extLst>
              <a:ext uri="{FF2B5EF4-FFF2-40B4-BE49-F238E27FC236}">
                <a16:creationId xmlns:a16="http://schemas.microsoft.com/office/drawing/2014/main" id="{18B7374E-74CD-49B8-A578-3D0C85B0D053}"/>
              </a:ext>
            </a:extLst>
          </p:cNvPr>
          <p:cNvPicPr>
            <a:picLocks noChangeAspect="1"/>
          </p:cNvPicPr>
          <p:nvPr/>
        </p:nvPicPr>
        <p:blipFill>
          <a:blip r:embed="rId3"/>
          <a:stretch>
            <a:fillRect/>
          </a:stretch>
        </p:blipFill>
        <p:spPr>
          <a:xfrm>
            <a:off x="0" y="918227"/>
            <a:ext cx="5498843" cy="3119787"/>
          </a:xfrm>
          <a:prstGeom prst="rect">
            <a:avLst/>
          </a:prstGeom>
        </p:spPr>
      </p:pic>
      <p:pic>
        <p:nvPicPr>
          <p:cNvPr id="13" name="Picture 12">
            <a:extLst>
              <a:ext uri="{FF2B5EF4-FFF2-40B4-BE49-F238E27FC236}">
                <a16:creationId xmlns:a16="http://schemas.microsoft.com/office/drawing/2014/main" id="{47B0B1F4-E3D9-412C-BEB4-E0B621D18F97}"/>
              </a:ext>
            </a:extLst>
          </p:cNvPr>
          <p:cNvPicPr>
            <a:picLocks noChangeAspect="1"/>
          </p:cNvPicPr>
          <p:nvPr/>
        </p:nvPicPr>
        <p:blipFill>
          <a:blip r:embed="rId4"/>
          <a:stretch>
            <a:fillRect/>
          </a:stretch>
        </p:blipFill>
        <p:spPr>
          <a:xfrm>
            <a:off x="6105591" y="0"/>
            <a:ext cx="6086409" cy="3117429"/>
          </a:xfrm>
          <a:prstGeom prst="rect">
            <a:avLst/>
          </a:prstGeom>
        </p:spPr>
      </p:pic>
      <p:pic>
        <p:nvPicPr>
          <p:cNvPr id="15" name="Picture 14">
            <a:extLst>
              <a:ext uri="{FF2B5EF4-FFF2-40B4-BE49-F238E27FC236}">
                <a16:creationId xmlns:a16="http://schemas.microsoft.com/office/drawing/2014/main" id="{BBCD0E0B-CF5E-4B42-8CFE-38A50F80DF2C}"/>
              </a:ext>
            </a:extLst>
          </p:cNvPr>
          <p:cNvPicPr>
            <a:picLocks noChangeAspect="1"/>
          </p:cNvPicPr>
          <p:nvPr/>
        </p:nvPicPr>
        <p:blipFill>
          <a:blip r:embed="rId5"/>
          <a:stretch>
            <a:fillRect/>
          </a:stretch>
        </p:blipFill>
        <p:spPr>
          <a:xfrm>
            <a:off x="5051644" y="3429000"/>
            <a:ext cx="7140356" cy="3497168"/>
          </a:xfrm>
          <a:prstGeom prst="rect">
            <a:avLst/>
          </a:prstGeom>
        </p:spPr>
      </p:pic>
    </p:spTree>
    <p:extLst>
      <p:ext uri="{BB962C8B-B14F-4D97-AF65-F5344CB8AC3E}">
        <p14:creationId xmlns:p14="http://schemas.microsoft.com/office/powerpoint/2010/main" val="266990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8B51BF-780C-45D4-A1D0-32D55EA0F2B4}"/>
              </a:ext>
            </a:extLst>
          </p:cNvPr>
          <p:cNvSpPr>
            <a:spLocks noGrp="1"/>
          </p:cNvSpPr>
          <p:nvPr>
            <p:ph type="title"/>
          </p:nvPr>
        </p:nvSpPr>
        <p:spPr>
          <a:xfrm>
            <a:off x="762000" y="487362"/>
            <a:ext cx="5334000" cy="1189038"/>
          </a:xfrm>
        </p:spPr>
        <p:txBody>
          <a:bodyPr>
            <a:normAutofit fontScale="90000"/>
          </a:bodyPr>
          <a:lstStyle/>
          <a:p>
            <a:r>
              <a:rPr lang="en-US" dirty="0"/>
              <a:t>Outcomes</a:t>
            </a:r>
            <a:br>
              <a:rPr lang="en-US" dirty="0"/>
            </a:br>
            <a:br>
              <a:rPr lang="en-US" dirty="0"/>
            </a:br>
            <a:r>
              <a:rPr lang="en-US" sz="3600" dirty="0"/>
              <a:t>Students:</a:t>
            </a:r>
            <a:endParaRPr lang="en-US" dirty="0"/>
          </a:p>
        </p:txBody>
      </p:sp>
      <p:sp>
        <p:nvSpPr>
          <p:cNvPr id="9219" name="Rectangle 8">
            <a:extLst>
              <a:ext uri="{FF2B5EF4-FFF2-40B4-BE49-F238E27FC236}">
                <a16:creationId xmlns:a16="http://schemas.microsoft.com/office/drawing/2014/main" id="{A17D04F1-4318-4DD6-B27E-D66AE4D426B2}"/>
              </a:ext>
            </a:extLst>
          </p:cNvPr>
          <p:cNvSpPr>
            <a:spLocks noGrp="1" noChangeArrowheads="1"/>
          </p:cNvSpPr>
          <p:nvPr>
            <p:ph type="body" sz="quarter" idx="11"/>
          </p:nvPr>
        </p:nvSpPr>
        <p:spPr>
          <a:xfrm>
            <a:off x="889591" y="2207875"/>
            <a:ext cx="10754497" cy="3698789"/>
          </a:xfrm>
        </p:spPr>
        <p:txBody>
          <a:bodyPr>
            <a:noAutofit/>
          </a:bodyPr>
          <a:lstStyle/>
          <a:p>
            <a:pPr marL="342900" indent="-342900">
              <a:buFont typeface="Arial" panose="020B0604020202020204" pitchFamily="34" charset="0"/>
              <a:buChar char="•"/>
            </a:pPr>
            <a:r>
              <a:rPr lang="en-US" sz="3600" b="0" dirty="0">
                <a:latin typeface="Calibri" panose="020F0502020204030204" pitchFamily="34" charset="0"/>
              </a:rPr>
              <a:t>D</a:t>
            </a:r>
            <a:r>
              <a:rPr lang="en-US" sz="3600" b="0" i="0" dirty="0">
                <a:effectLst/>
                <a:latin typeface="Calibri" panose="020F0502020204030204" pitchFamily="34" charset="0"/>
              </a:rPr>
              <a:t>escribed educational policy in contextually relevant ways</a:t>
            </a:r>
          </a:p>
          <a:p>
            <a:pPr marL="342900" indent="-342900">
              <a:buFont typeface="Arial" panose="020B0604020202020204" pitchFamily="34" charset="0"/>
              <a:buChar char="•"/>
            </a:pPr>
            <a:r>
              <a:rPr lang="en-US" sz="3600" b="0" i="0" dirty="0">
                <a:effectLst/>
                <a:latin typeface="Calibri" panose="020F0502020204030204" pitchFamily="34" charset="0"/>
              </a:rPr>
              <a:t>Demonstrated how social media can further social justice</a:t>
            </a:r>
          </a:p>
          <a:p>
            <a:pPr marL="342900" indent="-342900">
              <a:buFont typeface="Arial" panose="020B0604020202020204" pitchFamily="34" charset="0"/>
              <a:buChar char="•"/>
            </a:pPr>
            <a:r>
              <a:rPr lang="en-US" sz="3600" b="0" dirty="0">
                <a:latin typeface="Calibri" panose="020F0502020204030204" pitchFamily="34" charset="0"/>
              </a:rPr>
              <a:t>Completed</a:t>
            </a:r>
            <a:r>
              <a:rPr lang="en-US" sz="3600" b="0" i="0" dirty="0">
                <a:effectLst/>
                <a:latin typeface="Calibri" panose="020F0502020204030204" pitchFamily="34" charset="0"/>
              </a:rPr>
              <a:t> groupwork and shared experiences in meaningful ways</a:t>
            </a:r>
            <a:endParaRPr lang="en-US" altLang="en-US"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AF3745-4FDE-4B04-A987-B2BA56B0C4B5}"/>
              </a:ext>
            </a:extLst>
          </p:cNvPr>
          <p:cNvSpPr>
            <a:spLocks noGrp="1"/>
          </p:cNvSpPr>
          <p:nvPr>
            <p:ph type="title"/>
          </p:nvPr>
        </p:nvSpPr>
        <p:spPr>
          <a:xfrm>
            <a:off x="762000" y="703605"/>
            <a:ext cx="6477000" cy="1189038"/>
          </a:xfrm>
        </p:spPr>
        <p:txBody>
          <a:bodyPr/>
          <a:lstStyle/>
          <a:p>
            <a:r>
              <a:rPr lang="en-US" dirty="0">
                <a:solidFill>
                  <a:srgbClr val="007788"/>
                </a:solidFill>
              </a:rPr>
              <a:t>Reflections</a:t>
            </a:r>
            <a:endParaRPr lang="en-US" dirty="0"/>
          </a:p>
        </p:txBody>
      </p:sp>
      <p:sp>
        <p:nvSpPr>
          <p:cNvPr id="2" name="Text Placeholder 1">
            <a:extLst>
              <a:ext uri="{FF2B5EF4-FFF2-40B4-BE49-F238E27FC236}">
                <a16:creationId xmlns:a16="http://schemas.microsoft.com/office/drawing/2014/main" id="{9B8BBDC7-B590-43B7-BBD0-3A247210E1AC}"/>
              </a:ext>
            </a:extLst>
          </p:cNvPr>
          <p:cNvSpPr>
            <a:spLocks noGrp="1"/>
          </p:cNvSpPr>
          <p:nvPr>
            <p:ph type="body" sz="quarter" idx="11"/>
          </p:nvPr>
        </p:nvSpPr>
        <p:spPr>
          <a:xfrm>
            <a:off x="172995" y="1482811"/>
            <a:ext cx="7488194" cy="5202193"/>
          </a:xfrm>
        </p:spPr>
        <p:txBody>
          <a:bodyPr>
            <a:normAutofit/>
          </a:bodyPr>
          <a:lstStyle/>
          <a:p>
            <a:pPr marL="342900" indent="-342900">
              <a:buFont typeface="Arial" panose="020B0604020202020204" pitchFamily="34" charset="0"/>
              <a:buChar char="•"/>
            </a:pPr>
            <a:r>
              <a:rPr lang="en-US" sz="3200" b="0" dirty="0">
                <a:solidFill>
                  <a:srgbClr val="000000"/>
                </a:solidFill>
                <a:latin typeface="Calibri" panose="020F0502020204030204" pitchFamily="34" charset="0"/>
              </a:rPr>
              <a:t>A shared class document or initial survey could have helped avoid repeat topics</a:t>
            </a:r>
          </a:p>
          <a:p>
            <a:pPr marL="342900" indent="-342900">
              <a:buFont typeface="Arial" panose="020B0604020202020204" pitchFamily="34" charset="0"/>
              <a:buChar char="•"/>
            </a:pPr>
            <a:r>
              <a:rPr lang="en-US" sz="3200" b="0" i="0" dirty="0">
                <a:solidFill>
                  <a:srgbClr val="000000"/>
                </a:solidFill>
                <a:effectLst/>
                <a:latin typeface="Calibri" panose="020F0502020204030204" pitchFamily="34" charset="0"/>
              </a:rPr>
              <a:t>It was challenging for one instructor to monitor multiple presentations simultaneously online – instead you could record, have notetakers, only have one presentation at a time, etc. </a:t>
            </a:r>
          </a:p>
          <a:p>
            <a:pPr marL="342900" indent="-342900">
              <a:buFont typeface="Arial" panose="020B0604020202020204" pitchFamily="34" charset="0"/>
              <a:buChar char="•"/>
            </a:pPr>
            <a:r>
              <a:rPr lang="en-US" sz="3200" b="0" dirty="0">
                <a:solidFill>
                  <a:srgbClr val="000000"/>
                </a:solidFill>
                <a:latin typeface="Calibri" panose="020F0502020204030204" pitchFamily="34" charset="0"/>
              </a:rPr>
              <a:t>It was beneficial that a</a:t>
            </a:r>
            <a:r>
              <a:rPr lang="en-US" sz="3200" b="0" i="0" dirty="0">
                <a:solidFill>
                  <a:srgbClr val="000000"/>
                </a:solidFill>
                <a:effectLst/>
                <a:latin typeface="Calibri" panose="020F0502020204030204" pitchFamily="34" charset="0"/>
              </a:rPr>
              <a:t>fter each presentation we reflected jointly on what we had learned and appreciated in </a:t>
            </a:r>
            <a:r>
              <a:rPr lang="en-US" sz="3200" b="0" dirty="0">
                <a:solidFill>
                  <a:srgbClr val="000000"/>
                </a:solidFill>
                <a:latin typeface="Calibri" panose="020F0502020204030204" pitchFamily="34" charset="0"/>
              </a:rPr>
              <a:t>the presentations &amp; discussions </a:t>
            </a:r>
            <a:endParaRPr lang="en-US" sz="3200" b="0" i="0" dirty="0">
              <a:solidFill>
                <a:srgbClr val="000000"/>
              </a:solidFill>
              <a:effectLst/>
              <a:latin typeface="Calibri" panose="020F0502020204030204" pitchFamily="34" charset="0"/>
            </a:endParaRPr>
          </a:p>
          <a:p>
            <a:pPr marL="342900" indent="-342900">
              <a:buFont typeface="Arial" panose="020B0604020202020204" pitchFamily="34" charset="0"/>
              <a:buChar char="•"/>
            </a:pPr>
            <a:endParaRPr lang="en-US" b="0" dirty="0"/>
          </a:p>
        </p:txBody>
      </p:sp>
    </p:spTree>
    <p:extLst>
      <p:ext uri="{BB962C8B-B14F-4D97-AF65-F5344CB8AC3E}">
        <p14:creationId xmlns:p14="http://schemas.microsoft.com/office/powerpoint/2010/main" val="84623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1968BA-C6F6-4886-961F-D33F428C89BA}"/>
              </a:ext>
            </a:extLst>
          </p:cNvPr>
          <p:cNvSpPr>
            <a:spLocks noGrp="1"/>
          </p:cNvSpPr>
          <p:nvPr>
            <p:ph type="body" sz="quarter" idx="11"/>
          </p:nvPr>
        </p:nvSpPr>
        <p:spPr>
          <a:xfrm>
            <a:off x="761999" y="1432193"/>
            <a:ext cx="10398087" cy="4516915"/>
          </a:xfrm>
        </p:spPr>
        <p:txBody>
          <a:bodyPr>
            <a:normAutofit/>
          </a:bodyPr>
          <a:lstStyle/>
          <a:p>
            <a:pPr marL="342900" indent="-342900">
              <a:buFont typeface="Arial" panose="020B0604020202020204" pitchFamily="34" charset="0"/>
              <a:buChar char="•"/>
            </a:pPr>
            <a:r>
              <a:rPr lang="en-US" sz="2800" b="0" i="0" dirty="0">
                <a:effectLst/>
                <a:latin typeface="Calibri" panose="020F0502020204030204" pitchFamily="34" charset="0"/>
              </a:rPr>
              <a:t>Only incorporate social media if it contributes to the learning objectives</a:t>
            </a:r>
          </a:p>
          <a:p>
            <a:pPr marL="342900" indent="-342900">
              <a:buFont typeface="Arial" panose="020B0604020202020204" pitchFamily="34" charset="0"/>
              <a:buChar char="•"/>
            </a:pPr>
            <a:r>
              <a:rPr lang="en-US" sz="2800" b="0" dirty="0">
                <a:latin typeface="Calibri" panose="020F0502020204030204" pitchFamily="34" charset="0"/>
              </a:rPr>
              <a:t>Stay flexible: </a:t>
            </a:r>
            <a:r>
              <a:rPr lang="en-US" sz="2800" b="0" i="0" dirty="0">
                <a:effectLst/>
                <a:latin typeface="Calibri" panose="020F0502020204030204" pitchFamily="34" charset="0"/>
              </a:rPr>
              <a:t>assignments that adapt to asynchronous vs. synchronous contexts, e.g., facilitated discussions in break out rooms or peer reviewed presentations through Sakai-linked tools like </a:t>
            </a:r>
            <a:r>
              <a:rPr lang="en-US" sz="2800" b="0" i="0" dirty="0" err="1">
                <a:effectLst/>
                <a:latin typeface="Calibri" panose="020F0502020204030204" pitchFamily="34" charset="0"/>
              </a:rPr>
              <a:t>Voicethread</a:t>
            </a:r>
            <a:r>
              <a:rPr lang="en-US" sz="2800" b="0" i="0" dirty="0">
                <a:effectLst/>
                <a:latin typeface="Calibri" panose="020F0502020204030204" pitchFamily="34" charset="0"/>
              </a:rPr>
              <a:t> and Panopto</a:t>
            </a:r>
          </a:p>
          <a:p>
            <a:pPr marL="342900" indent="-342900">
              <a:buFont typeface="Arial" panose="020B0604020202020204" pitchFamily="34" charset="0"/>
              <a:buChar char="•"/>
            </a:pPr>
            <a:r>
              <a:rPr lang="en-US" sz="2800" b="0" dirty="0">
                <a:latin typeface="Calibri" panose="020F0502020204030204" pitchFamily="34" charset="0"/>
              </a:rPr>
              <a:t>Make sure the learning, including tools, is accessible </a:t>
            </a:r>
          </a:p>
          <a:p>
            <a:pPr marL="342900" indent="-342900">
              <a:buFont typeface="Arial" panose="020B0604020202020204" pitchFamily="34" charset="0"/>
              <a:buChar char="•"/>
            </a:pPr>
            <a:r>
              <a:rPr lang="en-US" sz="2800" b="0" i="0" dirty="0">
                <a:effectLst/>
                <a:latin typeface="Calibri" panose="020F0502020204030204" pitchFamily="34" charset="0"/>
              </a:rPr>
              <a:t>Focus on equity – set class community guidelines and also ensure that the assignments incorporate Loyola’s social justice principles</a:t>
            </a:r>
          </a:p>
          <a:p>
            <a:pPr marL="342900" indent="-342900">
              <a:buFont typeface="Arial" panose="020B0604020202020204" pitchFamily="34" charset="0"/>
              <a:buChar char="•"/>
            </a:pPr>
            <a:r>
              <a:rPr lang="en-US" sz="2800" dirty="0">
                <a:latin typeface="Calibri" panose="020F0502020204030204" pitchFamily="34" charset="0"/>
              </a:rPr>
              <a:t>Always consider your capacity! </a:t>
            </a:r>
            <a:endParaRPr lang="en-US" sz="2800" b="0" i="0" dirty="0">
              <a:effectLst/>
              <a:latin typeface="Calibri" panose="020F0502020204030204" pitchFamily="34" charset="0"/>
            </a:endParaRPr>
          </a:p>
          <a:p>
            <a:pPr marL="342900" indent="-342900">
              <a:buFont typeface="Arial" panose="020B0604020202020204" pitchFamily="34" charset="0"/>
              <a:buChar char="•"/>
            </a:pPr>
            <a:endParaRPr lang="en-US" b="0" i="0" dirty="0">
              <a:effectLst/>
              <a:latin typeface="Calibri" panose="020F0502020204030204" pitchFamily="34" charset="0"/>
            </a:endParaRPr>
          </a:p>
        </p:txBody>
      </p:sp>
      <p:sp>
        <p:nvSpPr>
          <p:cNvPr id="4" name="Title 3">
            <a:extLst>
              <a:ext uri="{FF2B5EF4-FFF2-40B4-BE49-F238E27FC236}">
                <a16:creationId xmlns:a16="http://schemas.microsoft.com/office/drawing/2014/main" id="{7493E4B7-E8DC-4389-AB86-BDAE1676F5CD}"/>
              </a:ext>
            </a:extLst>
          </p:cNvPr>
          <p:cNvSpPr>
            <a:spLocks noGrp="1"/>
          </p:cNvSpPr>
          <p:nvPr>
            <p:ph type="title"/>
          </p:nvPr>
        </p:nvSpPr>
        <p:spPr/>
        <p:txBody>
          <a:bodyPr/>
          <a:lstStyle/>
          <a:p>
            <a:r>
              <a:rPr lang="en-CA" dirty="0"/>
              <a:t>Tips</a:t>
            </a:r>
          </a:p>
        </p:txBody>
      </p:sp>
    </p:spTree>
    <p:extLst>
      <p:ext uri="{BB962C8B-B14F-4D97-AF65-F5344CB8AC3E}">
        <p14:creationId xmlns:p14="http://schemas.microsoft.com/office/powerpoint/2010/main" val="3744636218"/>
      </p:ext>
    </p:extLst>
  </p:cSld>
  <p:clrMapOvr>
    <a:masterClrMapping/>
  </p:clrMapOvr>
</p:sld>
</file>

<file path=ppt/theme/theme1.xml><?xml version="1.0" encoding="utf-8"?>
<a:theme xmlns:a="http://schemas.openxmlformats.org/drawingml/2006/main" name="Office Theme">
  <a:themeElements>
    <a:clrScheme name="Custom 14">
      <a:dk1>
        <a:srgbClr val="000000"/>
      </a:dk1>
      <a:lt1>
        <a:srgbClr val="FFFFFF"/>
      </a:lt1>
      <a:dk2>
        <a:srgbClr val="000000"/>
      </a:dk2>
      <a:lt2>
        <a:srgbClr val="E6E6E6"/>
      </a:lt2>
      <a:accent1>
        <a:srgbClr val="0078D4"/>
      </a:accent1>
      <a:accent2>
        <a:srgbClr val="007788"/>
      </a:accent2>
      <a:accent3>
        <a:srgbClr val="297C2A"/>
      </a:accent3>
      <a:accent4>
        <a:srgbClr val="FF2625"/>
      </a:accent4>
      <a:accent5>
        <a:srgbClr val="FE4387"/>
      </a:accent5>
      <a:accent6>
        <a:srgbClr val="D7D7D7"/>
      </a:accent6>
      <a:hlink>
        <a:srgbClr val="51E5FF"/>
      </a:hlink>
      <a:folHlink>
        <a:srgbClr val="0078D4"/>
      </a:folHlink>
    </a:clrScheme>
    <a:fontScheme name="Custom 4">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spanic Heritage Template_LW_v2" id="{305F3CB5-DAFC-47B1-A1A2-5F7FD2458A84}" vid="{65144770-9016-4FAC-934C-5E9A9429981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d468a1d-be4c-4419-bcf5-210cc53d3a6d" xsi:nil="true"/>
    <projectbased xmlns="ed468a1d-be4c-4419-bcf5-210cc53d3a6d" xsi:nil="true"/>
    <capstone xmlns="ed468a1d-be4c-4419-bcf5-210cc53d3a6d" xsi:nil="true"/>
    <problembased xmlns="ed468a1d-be4c-4419-bcf5-210cc53d3a6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157E8C6B576841973416B1FAB2F069" ma:contentTypeVersion="16" ma:contentTypeDescription="Create a new document." ma:contentTypeScope="" ma:versionID="93567ae5ed85bde9489327756c564e1d">
  <xsd:schema xmlns:xsd="http://www.w3.org/2001/XMLSchema" xmlns:xs="http://www.w3.org/2001/XMLSchema" xmlns:p="http://schemas.microsoft.com/office/2006/metadata/properties" xmlns:ns2="ed468a1d-be4c-4419-bcf5-210cc53d3a6d" xmlns:ns3="e81b1abb-2002-435a-a018-5721bb4a0dbc" targetNamespace="http://schemas.microsoft.com/office/2006/metadata/properties" ma:root="true" ma:fieldsID="c33a80d0bb9f0d953d519c0329ed7a99" ns2:_="" ns3:_="">
    <xsd:import namespace="ed468a1d-be4c-4419-bcf5-210cc53d3a6d"/>
    <xsd:import namespace="e81b1abb-2002-435a-a018-5721bb4a0d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problembased" minOccurs="0"/>
                <xsd:element ref="ns2:projectbased" minOccurs="0"/>
                <xsd:element ref="ns2:capston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468a1d-be4c-4419-bcf5-210cc53d3a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problembased" ma:index="20" nillable="true" ma:displayName="article type" ma:format="Dropdown" ma:internalName="problembased">
      <xsd:simpleType>
        <xsd:restriction base="dms:Choice">
          <xsd:enumeration value="problem based"/>
          <xsd:enumeration value="project based"/>
          <xsd:enumeration value="Choice 3"/>
        </xsd:restriction>
      </xsd:simpleType>
    </xsd:element>
    <xsd:element name="projectbased" ma:index="21" nillable="true" ma:displayName="project based" ma:format="Dropdown" ma:internalName="projectbased">
      <xsd:simpleType>
        <xsd:restriction base="dms:Text">
          <xsd:maxLength value="255"/>
        </xsd:restriction>
      </xsd:simpleType>
    </xsd:element>
    <xsd:element name="capstone" ma:index="22" nillable="true" ma:displayName="capstone" ma:format="Dropdown" ma:internalName="capstone">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1b1abb-2002-435a-a018-5721bb4a0db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4119F0-3CE7-4464-96A2-DC738A807A4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BA7C25-FECA-4887-B045-5A964003E0CD}"/>
</file>

<file path=customXml/itemProps3.xml><?xml version="1.0" encoding="utf-8"?>
<ds:datastoreItem xmlns:ds="http://schemas.openxmlformats.org/officeDocument/2006/customXml" ds:itemID="{6D318041-50D7-4E47-9BD9-FE885E42AC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Hispanic Heritage Month presentation</Template>
  <TotalTime>3535</TotalTime>
  <Words>725</Words>
  <Application>Microsoft Office PowerPoint</Application>
  <PresentationFormat>Widescreen</PresentationFormat>
  <Paragraphs>73</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Segoe UI</vt:lpstr>
      <vt:lpstr>Wingdings</vt:lpstr>
      <vt:lpstr>Office Theme</vt:lpstr>
      <vt:lpstr>Social Media in Coursework </vt:lpstr>
      <vt:lpstr>Introduction</vt:lpstr>
      <vt:lpstr>Overview</vt:lpstr>
      <vt:lpstr>Key Context Considerations</vt:lpstr>
      <vt:lpstr>Overview of Approach </vt:lpstr>
      <vt:lpstr>Example “Policy Pulse” Posts</vt:lpstr>
      <vt:lpstr>Outcomes  Students:</vt:lpstr>
      <vt:lpstr>Reflections</vt:lpstr>
      <vt:lpstr>Tips</vt:lpstr>
      <vt:lpstr>Sample Assignment Ideas</vt:lpstr>
      <vt:lpstr>Questions &amp; answers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Pulse Project</dc:title>
  <dc:subject/>
  <dc:creator>Anna Press</dc:creator>
  <cp:keywords/>
  <dc:description/>
  <cp:lastModifiedBy>Anna Press</cp:lastModifiedBy>
  <cp:revision>36</cp:revision>
  <dcterms:created xsi:type="dcterms:W3CDTF">2022-01-09T00:33:16Z</dcterms:created>
  <dcterms:modified xsi:type="dcterms:W3CDTF">2022-01-13T02:48:28Z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0x010100D8157E8C6B576841973416B1FAB2F069</vt:lpwstr>
  </property>
</Properties>
</file>